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0" r:id="rId3"/>
    <p:sldId id="258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FF3B"/>
    <a:srgbClr val="3939FF"/>
    <a:srgbClr val="3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E332F3-B4A5-5145-A008-00F13170F94B}" v="12" dt="2022-03-20T20:02:22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69"/>
    <p:restoredTop sz="94641"/>
  </p:normalViewPr>
  <p:slideViewPr>
    <p:cSldViewPr snapToGrid="0" snapToObjects="1">
      <p:cViewPr>
        <p:scale>
          <a:sx n="250" d="100"/>
          <a:sy n="250" d="100"/>
        </p:scale>
        <p:origin x="3632" y="-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Dobrovolsky" userId="73d305bacc4c2cf3" providerId="LiveId" clId="{F1E332F3-B4A5-5145-A008-00F13170F94B}"/>
    <pc:docChg chg="undo custSel addSld modSld">
      <pc:chgData name="Sergey Dobrovolsky" userId="73d305bacc4c2cf3" providerId="LiveId" clId="{F1E332F3-B4A5-5145-A008-00F13170F94B}" dt="2022-03-20T20:06:33.190" v="160" actId="1076"/>
      <pc:docMkLst>
        <pc:docMk/>
      </pc:docMkLst>
      <pc:sldChg chg="addSp mod">
        <pc:chgData name="Sergey Dobrovolsky" userId="73d305bacc4c2cf3" providerId="LiveId" clId="{F1E332F3-B4A5-5145-A008-00F13170F94B}" dt="2022-03-20T13:47:22.042" v="5" actId="164"/>
        <pc:sldMkLst>
          <pc:docMk/>
          <pc:sldMk cId="3511354191" sldId="261"/>
        </pc:sldMkLst>
        <pc:grpChg chg="add">
          <ac:chgData name="Sergey Dobrovolsky" userId="73d305bacc4c2cf3" providerId="LiveId" clId="{F1E332F3-B4A5-5145-A008-00F13170F94B}" dt="2022-03-20T13:47:22.042" v="5" actId="164"/>
          <ac:grpSpMkLst>
            <pc:docMk/>
            <pc:sldMk cId="3511354191" sldId="261"/>
            <ac:grpSpMk id="3" creationId="{2A9CBD2A-B914-2840-AC42-77B0E6C800F2}"/>
          </ac:grpSpMkLst>
        </pc:grpChg>
      </pc:sldChg>
      <pc:sldChg chg="addSp delSp modSp mod">
        <pc:chgData name="Sergey Dobrovolsky" userId="73d305bacc4c2cf3" providerId="LiveId" clId="{F1E332F3-B4A5-5145-A008-00F13170F94B}" dt="2022-03-20T18:00:05.621" v="15" actId="478"/>
        <pc:sldMkLst>
          <pc:docMk/>
          <pc:sldMk cId="1099020378" sldId="262"/>
        </pc:sldMkLst>
        <pc:spChg chg="mod">
          <ac:chgData name="Sergey Dobrovolsky" userId="73d305bacc4c2cf3" providerId="LiveId" clId="{F1E332F3-B4A5-5145-A008-00F13170F94B}" dt="2022-03-20T13:46:46.730" v="0" actId="20577"/>
          <ac:spMkLst>
            <pc:docMk/>
            <pc:sldMk cId="1099020378" sldId="262"/>
            <ac:spMk id="8" creationId="{10474191-FBDC-134E-9F81-34C116782D86}"/>
          </ac:spMkLst>
        </pc:spChg>
        <pc:spChg chg="mod">
          <ac:chgData name="Sergey Dobrovolsky" userId="73d305bacc4c2cf3" providerId="LiveId" clId="{F1E332F3-B4A5-5145-A008-00F13170F94B}" dt="2022-03-20T13:46:48.500" v="1" actId="20577"/>
          <ac:spMkLst>
            <pc:docMk/>
            <pc:sldMk cId="1099020378" sldId="262"/>
            <ac:spMk id="9" creationId="{DB8AF683-7F50-0748-AFF9-733C4B261481}"/>
          </ac:spMkLst>
        </pc:spChg>
        <pc:spChg chg="mod">
          <ac:chgData name="Sergey Dobrovolsky" userId="73d305bacc4c2cf3" providerId="LiveId" clId="{F1E332F3-B4A5-5145-A008-00F13170F94B}" dt="2022-03-20T13:46:52.098" v="2" actId="20577"/>
          <ac:spMkLst>
            <pc:docMk/>
            <pc:sldMk cId="1099020378" sldId="262"/>
            <ac:spMk id="10" creationId="{F5B6DFCE-9102-2340-97EB-F6C1E7C6AC86}"/>
          </ac:spMkLst>
        </pc:spChg>
        <pc:spChg chg="add mod">
          <ac:chgData name="Sergey Dobrovolsky" userId="73d305bacc4c2cf3" providerId="LiveId" clId="{F1E332F3-B4A5-5145-A008-00F13170F94B}" dt="2022-03-20T13:47:54.284" v="12" actId="1076"/>
          <ac:spMkLst>
            <pc:docMk/>
            <pc:sldMk cId="1099020378" sldId="262"/>
            <ac:spMk id="11" creationId="{9A76F66E-1D1E-D540-AA8E-EFCDD8401E4A}"/>
          </ac:spMkLst>
        </pc:spChg>
        <pc:spChg chg="mod">
          <ac:chgData name="Sergey Dobrovolsky" userId="73d305bacc4c2cf3" providerId="LiveId" clId="{F1E332F3-B4A5-5145-A008-00F13170F94B}" dt="2022-03-20T13:47:24.444" v="6"/>
          <ac:spMkLst>
            <pc:docMk/>
            <pc:sldMk cId="1099020378" sldId="262"/>
            <ac:spMk id="25" creationId="{0A365CB0-58AE-BF40-B83A-BB266B02D50A}"/>
          </ac:spMkLst>
        </pc:spChg>
        <pc:spChg chg="mod">
          <ac:chgData name="Sergey Dobrovolsky" userId="73d305bacc4c2cf3" providerId="LiveId" clId="{F1E332F3-B4A5-5145-A008-00F13170F94B}" dt="2022-03-20T13:47:24.444" v="6"/>
          <ac:spMkLst>
            <pc:docMk/>
            <pc:sldMk cId="1099020378" sldId="262"/>
            <ac:spMk id="26" creationId="{229396FA-5F0F-4949-AB95-7CF12B541577}"/>
          </ac:spMkLst>
        </pc:spChg>
        <pc:spChg chg="mod">
          <ac:chgData name="Sergey Dobrovolsky" userId="73d305bacc4c2cf3" providerId="LiveId" clId="{F1E332F3-B4A5-5145-A008-00F13170F94B}" dt="2022-03-20T13:47:24.444" v="6"/>
          <ac:spMkLst>
            <pc:docMk/>
            <pc:sldMk cId="1099020378" sldId="262"/>
            <ac:spMk id="27" creationId="{A7E882A4-A745-5E42-8B07-5E755D2E705A}"/>
          </ac:spMkLst>
        </pc:spChg>
        <pc:spChg chg="mod">
          <ac:chgData name="Sergey Dobrovolsky" userId="73d305bacc4c2cf3" providerId="LiveId" clId="{F1E332F3-B4A5-5145-A008-00F13170F94B}" dt="2022-03-20T13:47:24.444" v="6"/>
          <ac:spMkLst>
            <pc:docMk/>
            <pc:sldMk cId="1099020378" sldId="262"/>
            <ac:spMk id="28" creationId="{A0648D34-534D-BF4C-BDAD-039A09F57CA8}"/>
          </ac:spMkLst>
        </pc:spChg>
        <pc:grpChg chg="add mod">
          <ac:chgData name="Sergey Dobrovolsky" userId="73d305bacc4c2cf3" providerId="LiveId" clId="{F1E332F3-B4A5-5145-A008-00F13170F94B}" dt="2022-03-20T13:47:48.311" v="11" actId="1076"/>
          <ac:grpSpMkLst>
            <pc:docMk/>
            <pc:sldMk cId="1099020378" sldId="262"/>
            <ac:grpSpMk id="5" creationId="{8BBA7663-E82D-834E-AE10-ED3B80F15DC3}"/>
          </ac:grpSpMkLst>
        </pc:grpChg>
        <pc:grpChg chg="add mod">
          <ac:chgData name="Sergey Dobrovolsky" userId="73d305bacc4c2cf3" providerId="LiveId" clId="{F1E332F3-B4A5-5145-A008-00F13170F94B}" dt="2022-03-20T13:47:28.157" v="7" actId="1076"/>
          <ac:grpSpMkLst>
            <pc:docMk/>
            <pc:sldMk cId="1099020378" sldId="262"/>
            <ac:grpSpMk id="21" creationId="{675C9BCC-B654-9E43-A14B-E427BFBB45B3}"/>
          </ac:grpSpMkLst>
        </pc:grpChg>
        <pc:graphicFrameChg chg="add del mod">
          <ac:chgData name="Sergey Dobrovolsky" userId="73d305bacc4c2cf3" providerId="LiveId" clId="{F1E332F3-B4A5-5145-A008-00F13170F94B}" dt="2022-03-20T18:00:05.621" v="15" actId="478"/>
          <ac:graphicFrameMkLst>
            <pc:docMk/>
            <pc:sldMk cId="1099020378" sldId="262"/>
            <ac:graphicFrameMk id="12" creationId="{07A00A09-F41F-A449-872D-A05E6187159E}"/>
          </ac:graphicFrameMkLst>
        </pc:graphicFrameChg>
        <pc:picChg chg="mod">
          <ac:chgData name="Sergey Dobrovolsky" userId="73d305bacc4c2cf3" providerId="LiveId" clId="{F1E332F3-B4A5-5145-A008-00F13170F94B}" dt="2022-03-20T13:47:24.444" v="6"/>
          <ac:picMkLst>
            <pc:docMk/>
            <pc:sldMk cId="1099020378" sldId="262"/>
            <ac:picMk id="23" creationId="{63B5CBD8-EE0F-8344-8D2C-5F081CB70D72}"/>
          </ac:picMkLst>
        </pc:picChg>
        <pc:picChg chg="mod">
          <ac:chgData name="Sergey Dobrovolsky" userId="73d305bacc4c2cf3" providerId="LiveId" clId="{F1E332F3-B4A5-5145-A008-00F13170F94B}" dt="2022-03-20T13:47:24.444" v="6"/>
          <ac:picMkLst>
            <pc:docMk/>
            <pc:sldMk cId="1099020378" sldId="262"/>
            <ac:picMk id="24" creationId="{F7C97E97-4303-FF4B-B5EC-E618B7080331}"/>
          </ac:picMkLst>
        </pc:picChg>
      </pc:sldChg>
      <pc:sldChg chg="addSp delSp modSp new mod">
        <pc:chgData name="Sergey Dobrovolsky" userId="73d305bacc4c2cf3" providerId="LiveId" clId="{F1E332F3-B4A5-5145-A008-00F13170F94B}" dt="2022-03-20T20:06:33.190" v="160" actId="1076"/>
        <pc:sldMkLst>
          <pc:docMk/>
          <pc:sldMk cId="2249374919" sldId="263"/>
        </pc:sldMkLst>
        <pc:spChg chg="add mod topLvl">
          <ac:chgData name="Sergey Dobrovolsky" userId="73d305bacc4c2cf3" providerId="LiveId" clId="{F1E332F3-B4A5-5145-A008-00F13170F94B}" dt="2022-03-20T20:04:37.847" v="143" actId="165"/>
          <ac:spMkLst>
            <pc:docMk/>
            <pc:sldMk cId="2249374919" sldId="263"/>
            <ac:spMk id="15" creationId="{97CAE410-F713-7041-A85B-1A8787E9AD3E}"/>
          </ac:spMkLst>
        </pc:spChg>
        <pc:spChg chg="add mod topLvl">
          <ac:chgData name="Sergey Dobrovolsky" userId="73d305bacc4c2cf3" providerId="LiveId" clId="{F1E332F3-B4A5-5145-A008-00F13170F94B}" dt="2022-03-20T20:04:37.847" v="143" actId="165"/>
          <ac:spMkLst>
            <pc:docMk/>
            <pc:sldMk cId="2249374919" sldId="263"/>
            <ac:spMk id="16" creationId="{131F2953-53FE-3244-A834-7741D9E7A6C0}"/>
          </ac:spMkLst>
        </pc:spChg>
        <pc:spChg chg="add mod topLvl">
          <ac:chgData name="Sergey Dobrovolsky" userId="73d305bacc4c2cf3" providerId="LiveId" clId="{F1E332F3-B4A5-5145-A008-00F13170F94B}" dt="2022-03-20T20:04:37.847" v="143" actId="165"/>
          <ac:spMkLst>
            <pc:docMk/>
            <pc:sldMk cId="2249374919" sldId="263"/>
            <ac:spMk id="17" creationId="{D1871C27-519D-F04B-9247-83BA589E6366}"/>
          </ac:spMkLst>
        </pc:spChg>
        <pc:spChg chg="add mod">
          <ac:chgData name="Sergey Dobrovolsky" userId="73d305bacc4c2cf3" providerId="LiveId" clId="{F1E332F3-B4A5-5145-A008-00F13170F94B}" dt="2022-03-20T20:03:35.558" v="111" actId="207"/>
          <ac:spMkLst>
            <pc:docMk/>
            <pc:sldMk cId="2249374919" sldId="263"/>
            <ac:spMk id="19" creationId="{DE64B6B0-6828-234D-9375-38592A0500BD}"/>
          </ac:spMkLst>
        </pc:spChg>
        <pc:spChg chg="add mod">
          <ac:chgData name="Sergey Dobrovolsky" userId="73d305bacc4c2cf3" providerId="LiveId" clId="{F1E332F3-B4A5-5145-A008-00F13170F94B}" dt="2022-03-20T20:03:04.698" v="110" actId="207"/>
          <ac:spMkLst>
            <pc:docMk/>
            <pc:sldMk cId="2249374919" sldId="263"/>
            <ac:spMk id="20" creationId="{06804D5E-33D3-6F48-B777-5E0EBE4FCB18}"/>
          </ac:spMkLst>
        </pc:spChg>
        <pc:spChg chg="add mod">
          <ac:chgData name="Sergey Dobrovolsky" userId="73d305bacc4c2cf3" providerId="LiveId" clId="{F1E332F3-B4A5-5145-A008-00F13170F94B}" dt="2022-03-20T20:01:08.175" v="101" actId="1076"/>
          <ac:spMkLst>
            <pc:docMk/>
            <pc:sldMk cId="2249374919" sldId="263"/>
            <ac:spMk id="21" creationId="{FDE78446-44A1-C741-A4B9-5FD8467B9981}"/>
          </ac:spMkLst>
        </pc:spChg>
        <pc:spChg chg="add mod">
          <ac:chgData name="Sergey Dobrovolsky" userId="73d305bacc4c2cf3" providerId="LiveId" clId="{F1E332F3-B4A5-5145-A008-00F13170F94B}" dt="2022-03-20T20:03:51.782" v="137" actId="20577"/>
          <ac:spMkLst>
            <pc:docMk/>
            <pc:sldMk cId="2249374919" sldId="263"/>
            <ac:spMk id="22" creationId="{C0B59232-0CF4-684F-8765-E88436A5734A}"/>
          </ac:spMkLst>
        </pc:spChg>
        <pc:spChg chg="mod">
          <ac:chgData name="Sergey Dobrovolsky" userId="73d305bacc4c2cf3" providerId="LiveId" clId="{F1E332F3-B4A5-5145-A008-00F13170F94B}" dt="2022-03-20T20:02:47.503" v="109" actId="207"/>
          <ac:spMkLst>
            <pc:docMk/>
            <pc:sldMk cId="2249374919" sldId="263"/>
            <ac:spMk id="26" creationId="{11E14803-AC6F-D34A-B56D-708C0A3E8058}"/>
          </ac:spMkLst>
        </pc:spChg>
        <pc:spChg chg="mod">
          <ac:chgData name="Sergey Dobrovolsky" userId="73d305bacc4c2cf3" providerId="LiveId" clId="{F1E332F3-B4A5-5145-A008-00F13170F94B}" dt="2022-03-20T20:03:48.009" v="126" actId="20577"/>
          <ac:spMkLst>
            <pc:docMk/>
            <pc:sldMk cId="2249374919" sldId="263"/>
            <ac:spMk id="27" creationId="{90BA14D0-1580-EF48-9566-32996F8A45DE}"/>
          </ac:spMkLst>
        </pc:spChg>
        <pc:grpChg chg="add del mod topLvl">
          <ac:chgData name="Sergey Dobrovolsky" userId="73d305bacc4c2cf3" providerId="LiveId" clId="{F1E332F3-B4A5-5145-A008-00F13170F94B}" dt="2022-03-20T20:04:42.778" v="144" actId="165"/>
          <ac:grpSpMkLst>
            <pc:docMk/>
            <pc:sldMk cId="2249374919" sldId="263"/>
            <ac:grpSpMk id="14" creationId="{FC365A15-C41B-F348-AABB-CDD904F3D0A9}"/>
          </ac:grpSpMkLst>
        </pc:grpChg>
        <pc:grpChg chg="add del mod">
          <ac:chgData name="Sergey Dobrovolsky" userId="73d305bacc4c2cf3" providerId="LiveId" clId="{F1E332F3-B4A5-5145-A008-00F13170F94B}" dt="2022-03-20T20:04:22.929" v="141" actId="165"/>
          <ac:grpSpMkLst>
            <pc:docMk/>
            <pc:sldMk cId="2249374919" sldId="263"/>
            <ac:grpSpMk id="18" creationId="{8E2E1A04-62A6-DE49-BE73-ED2969ED9013}"/>
          </ac:grpSpMkLst>
        </pc:grpChg>
        <pc:grpChg chg="add">
          <ac:chgData name="Sergey Dobrovolsky" userId="73d305bacc4c2cf3" providerId="LiveId" clId="{F1E332F3-B4A5-5145-A008-00F13170F94B}" dt="2022-03-20T20:01:02.385" v="100" actId="164"/>
          <ac:grpSpMkLst>
            <pc:docMk/>
            <pc:sldMk cId="2249374919" sldId="263"/>
            <ac:grpSpMk id="23" creationId="{894EE570-86B6-9D4D-9E9D-D991F55607C2}"/>
          </ac:grpSpMkLst>
        </pc:grpChg>
        <pc:grpChg chg="add mod">
          <ac:chgData name="Sergey Dobrovolsky" userId="73d305bacc4c2cf3" providerId="LiveId" clId="{F1E332F3-B4A5-5145-A008-00F13170F94B}" dt="2022-03-20T20:01:14.437" v="103" actId="1076"/>
          <ac:grpSpMkLst>
            <pc:docMk/>
            <pc:sldMk cId="2249374919" sldId="263"/>
            <ac:grpSpMk id="24" creationId="{4333BE75-7CE8-B547-A537-0D11AAE5631A}"/>
          </ac:grpSpMkLst>
        </pc:grpChg>
        <pc:grpChg chg="add mod">
          <ac:chgData name="Sergey Dobrovolsky" userId="73d305bacc4c2cf3" providerId="LiveId" clId="{F1E332F3-B4A5-5145-A008-00F13170F94B}" dt="2022-03-20T20:02:28.445" v="108" actId="1076"/>
          <ac:grpSpMkLst>
            <pc:docMk/>
            <pc:sldMk cId="2249374919" sldId="263"/>
            <ac:grpSpMk id="25" creationId="{21B83756-DDF0-F24E-AC4A-E11C5DAC6E76}"/>
          </ac:grpSpMkLst>
        </pc:grpChg>
        <pc:grpChg chg="add mod">
          <ac:chgData name="Sergey Dobrovolsky" userId="73d305bacc4c2cf3" providerId="LiveId" clId="{F1E332F3-B4A5-5145-A008-00F13170F94B}" dt="2022-03-20T20:06:33.190" v="160" actId="1076"/>
          <ac:grpSpMkLst>
            <pc:docMk/>
            <pc:sldMk cId="2249374919" sldId="263"/>
            <ac:grpSpMk id="28" creationId="{7B45AFC2-6ADA-E94B-BFE6-75FA3B1632EF}"/>
          </ac:grpSpMkLst>
        </pc:grpChg>
        <pc:grpChg chg="add del">
          <ac:chgData name="Sergey Dobrovolsky" userId="73d305bacc4c2cf3" providerId="LiveId" clId="{F1E332F3-B4A5-5145-A008-00F13170F94B}" dt="2022-03-20T20:04:37.847" v="143" actId="165"/>
          <ac:grpSpMkLst>
            <pc:docMk/>
            <pc:sldMk cId="2249374919" sldId="263"/>
            <ac:grpSpMk id="29" creationId="{0A55A2C0-7F07-7642-89A1-36F287D44658}"/>
          </ac:grpSpMkLst>
        </pc:grpChg>
        <pc:grpChg chg="add mod">
          <ac:chgData name="Sergey Dobrovolsky" userId="73d305bacc4c2cf3" providerId="LiveId" clId="{F1E332F3-B4A5-5145-A008-00F13170F94B}" dt="2022-03-20T20:05:21.150" v="155" actId="1076"/>
          <ac:grpSpMkLst>
            <pc:docMk/>
            <pc:sldMk cId="2249374919" sldId="263"/>
            <ac:grpSpMk id="30" creationId="{50D65A06-B80D-BB49-AE4A-491BE5F7F831}"/>
          </ac:grpSpMkLst>
        </pc:grpChg>
        <pc:grpChg chg="add mod">
          <ac:chgData name="Sergey Dobrovolsky" userId="73d305bacc4c2cf3" providerId="LiveId" clId="{F1E332F3-B4A5-5145-A008-00F13170F94B}" dt="2022-03-20T20:05:28.268" v="157" actId="1076"/>
          <ac:grpSpMkLst>
            <pc:docMk/>
            <pc:sldMk cId="2249374919" sldId="263"/>
            <ac:grpSpMk id="31" creationId="{3D2765C9-66A6-A941-B1DD-5A25B72AF5F3}"/>
          </ac:grpSpMkLst>
        </pc:grpChg>
        <pc:grpChg chg="add mod">
          <ac:chgData name="Sergey Dobrovolsky" userId="73d305bacc4c2cf3" providerId="LiveId" clId="{F1E332F3-B4A5-5145-A008-00F13170F94B}" dt="2022-03-20T20:05:33.971" v="158" actId="1076"/>
          <ac:grpSpMkLst>
            <pc:docMk/>
            <pc:sldMk cId="2249374919" sldId="263"/>
            <ac:grpSpMk id="32" creationId="{5F03D91F-7AC4-DF41-AFEA-D327914D2374}"/>
          </ac:grpSpMkLst>
        </pc:grpChg>
        <pc:picChg chg="add del mod">
          <ac:chgData name="Sergey Dobrovolsky" userId="73d305bacc4c2cf3" providerId="LiveId" clId="{F1E332F3-B4A5-5145-A008-00F13170F94B}" dt="2022-03-20T19:57:07.360" v="24" actId="478"/>
          <ac:picMkLst>
            <pc:docMk/>
            <pc:sldMk cId="2249374919" sldId="263"/>
            <ac:picMk id="3" creationId="{AA26F53A-937F-0445-BC74-2A080CDA105D}"/>
          </ac:picMkLst>
        </pc:picChg>
        <pc:picChg chg="add del mod">
          <ac:chgData name="Sergey Dobrovolsky" userId="73d305bacc4c2cf3" providerId="LiveId" clId="{F1E332F3-B4A5-5145-A008-00F13170F94B}" dt="2022-03-20T19:57:07.360" v="24" actId="478"/>
          <ac:picMkLst>
            <pc:docMk/>
            <pc:sldMk cId="2249374919" sldId="263"/>
            <ac:picMk id="5" creationId="{5046F3FA-05CB-354C-8E68-5EF7518CFB8E}"/>
          </ac:picMkLst>
        </pc:picChg>
        <pc:picChg chg="add del mod">
          <ac:chgData name="Sergey Dobrovolsky" userId="73d305bacc4c2cf3" providerId="LiveId" clId="{F1E332F3-B4A5-5145-A008-00F13170F94B}" dt="2022-03-20T19:57:07.360" v="24" actId="478"/>
          <ac:picMkLst>
            <pc:docMk/>
            <pc:sldMk cId="2249374919" sldId="263"/>
            <ac:picMk id="7" creationId="{4006BA95-17B4-8A4A-8C97-12CCFCF46B84}"/>
          </ac:picMkLst>
        </pc:picChg>
        <pc:picChg chg="add mod topLvl">
          <ac:chgData name="Sergey Dobrovolsky" userId="73d305bacc4c2cf3" providerId="LiveId" clId="{F1E332F3-B4A5-5145-A008-00F13170F94B}" dt="2022-03-20T20:04:42.778" v="144" actId="165"/>
          <ac:picMkLst>
            <pc:docMk/>
            <pc:sldMk cId="2249374919" sldId="263"/>
            <ac:picMk id="9" creationId="{2153270F-12A3-3748-9991-EA64738A4177}"/>
          </ac:picMkLst>
        </pc:picChg>
        <pc:picChg chg="add mod topLvl">
          <ac:chgData name="Sergey Dobrovolsky" userId="73d305bacc4c2cf3" providerId="LiveId" clId="{F1E332F3-B4A5-5145-A008-00F13170F94B}" dt="2022-03-20T20:04:42.778" v="144" actId="165"/>
          <ac:picMkLst>
            <pc:docMk/>
            <pc:sldMk cId="2249374919" sldId="263"/>
            <ac:picMk id="11" creationId="{03D9378B-E364-BA4E-A665-21007B0CD3B1}"/>
          </ac:picMkLst>
        </pc:picChg>
        <pc:picChg chg="add mod topLvl">
          <ac:chgData name="Sergey Dobrovolsky" userId="73d305bacc4c2cf3" providerId="LiveId" clId="{F1E332F3-B4A5-5145-A008-00F13170F94B}" dt="2022-03-20T20:04:42.778" v="144" actId="165"/>
          <ac:picMkLst>
            <pc:docMk/>
            <pc:sldMk cId="2249374919" sldId="263"/>
            <ac:picMk id="13" creationId="{5CCB191F-5552-1845-805E-F3C2D618E690}"/>
          </ac:picMkLst>
        </pc:picChg>
      </pc:sldChg>
    </pc:docChg>
  </pc:docChgLst>
  <pc:docChgLst>
    <pc:chgData name="Sergey Dobrovolsky" userId="73d305bacc4c2cf3" providerId="LiveId" clId="{FF6F5C0C-CD3F-EA45-A737-DB4389012D45}"/>
    <pc:docChg chg="undo custSel addSld delSld modSld">
      <pc:chgData name="Sergey Dobrovolsky" userId="73d305bacc4c2cf3" providerId="LiveId" clId="{FF6F5C0C-CD3F-EA45-A737-DB4389012D45}" dt="2022-02-19T19:20:01.733" v="520" actId="14100"/>
      <pc:docMkLst>
        <pc:docMk/>
      </pc:docMkLst>
      <pc:sldChg chg="modSp del mod">
        <pc:chgData name="Sergey Dobrovolsky" userId="73d305bacc4c2cf3" providerId="LiveId" clId="{FF6F5C0C-CD3F-EA45-A737-DB4389012D45}" dt="2021-12-15T14:27:33.232" v="242" actId="2696"/>
        <pc:sldMkLst>
          <pc:docMk/>
          <pc:sldMk cId="3799243304" sldId="256"/>
        </pc:sldMkLst>
        <pc:spChg chg="mod">
          <ac:chgData name="Sergey Dobrovolsky" userId="73d305bacc4c2cf3" providerId="LiveId" clId="{FF6F5C0C-CD3F-EA45-A737-DB4389012D45}" dt="2021-12-15T14:27:23.236" v="241" actId="20577"/>
          <ac:spMkLst>
            <pc:docMk/>
            <pc:sldMk cId="3799243304" sldId="256"/>
            <ac:spMk id="2" creationId="{32472E31-FDB8-444E-9938-E8B55F34FA02}"/>
          </ac:spMkLst>
        </pc:spChg>
      </pc:sldChg>
      <pc:sldChg chg="addSp delSp modSp mod">
        <pc:chgData name="Sergey Dobrovolsky" userId="73d305bacc4c2cf3" providerId="LiveId" clId="{FF6F5C0C-CD3F-EA45-A737-DB4389012D45}" dt="2021-12-15T14:33:56.224" v="310" actId="6549"/>
        <pc:sldMkLst>
          <pc:docMk/>
          <pc:sldMk cId="3865949839" sldId="257"/>
        </pc:sldMkLst>
        <pc:spChg chg="mod">
          <ac:chgData name="Sergey Dobrovolsky" userId="73d305bacc4c2cf3" providerId="LiveId" clId="{FF6F5C0C-CD3F-EA45-A737-DB4389012D45}" dt="2021-12-15T14:28:48.212" v="264" actId="14100"/>
          <ac:spMkLst>
            <pc:docMk/>
            <pc:sldMk cId="3865949839" sldId="257"/>
            <ac:spMk id="12" creationId="{0B815373-DDC3-7748-9700-B8D9615B27CC}"/>
          </ac:spMkLst>
        </pc:spChg>
        <pc:spChg chg="add mod">
          <ac:chgData name="Sergey Dobrovolsky" userId="73d305bacc4c2cf3" providerId="LiveId" clId="{FF6F5C0C-CD3F-EA45-A737-DB4389012D45}" dt="2021-12-15T14:33:02.807" v="301" actId="1076"/>
          <ac:spMkLst>
            <pc:docMk/>
            <pc:sldMk cId="3865949839" sldId="257"/>
            <ac:spMk id="13" creationId="{24C90A8F-ED2D-8D41-81FD-06CE914D460F}"/>
          </ac:spMkLst>
        </pc:spChg>
        <pc:spChg chg="del mod">
          <ac:chgData name="Sergey Dobrovolsky" userId="73d305bacc4c2cf3" providerId="LiveId" clId="{FF6F5C0C-CD3F-EA45-A737-DB4389012D45}" dt="2021-12-14T22:43:24.059" v="216" actId="478"/>
          <ac:spMkLst>
            <pc:docMk/>
            <pc:sldMk cId="3865949839" sldId="257"/>
            <ac:spMk id="13" creationId="{620A8DB6-3381-194A-9760-10D09F6C27A5}"/>
          </ac:spMkLst>
        </pc:spChg>
        <pc:spChg chg="add mod">
          <ac:chgData name="Sergey Dobrovolsky" userId="73d305bacc4c2cf3" providerId="LiveId" clId="{FF6F5C0C-CD3F-EA45-A737-DB4389012D45}" dt="2021-12-15T14:33:56.224" v="310" actId="6549"/>
          <ac:spMkLst>
            <pc:docMk/>
            <pc:sldMk cId="3865949839" sldId="257"/>
            <ac:spMk id="14" creationId="{D73746D3-E174-2845-A331-59548C14D88E}"/>
          </ac:spMkLst>
        </pc:spChg>
        <pc:spChg chg="add mod">
          <ac:chgData name="Sergey Dobrovolsky" userId="73d305bacc4c2cf3" providerId="LiveId" clId="{FF6F5C0C-CD3F-EA45-A737-DB4389012D45}" dt="2021-12-15T14:33:06.105" v="302" actId="1076"/>
          <ac:spMkLst>
            <pc:docMk/>
            <pc:sldMk cId="3865949839" sldId="257"/>
            <ac:spMk id="16" creationId="{BF6002B9-D03F-3444-A2D1-136F263C9067}"/>
          </ac:spMkLst>
        </pc:spChg>
        <pc:spChg chg="mod">
          <ac:chgData name="Sergey Dobrovolsky" userId="73d305bacc4c2cf3" providerId="LiveId" clId="{FF6F5C0C-CD3F-EA45-A737-DB4389012D45}" dt="2021-12-15T14:28:34.631" v="262" actId="404"/>
          <ac:spMkLst>
            <pc:docMk/>
            <pc:sldMk cId="3865949839" sldId="257"/>
            <ac:spMk id="18" creationId="{CE952EC9-4A9A-8A4C-8488-99D7B1986B29}"/>
          </ac:spMkLst>
        </pc:spChg>
        <pc:spChg chg="add mod">
          <ac:chgData name="Sergey Dobrovolsky" userId="73d305bacc4c2cf3" providerId="LiveId" clId="{FF6F5C0C-CD3F-EA45-A737-DB4389012D45}" dt="2021-12-15T14:33:14.367" v="305" actId="1076"/>
          <ac:spMkLst>
            <pc:docMk/>
            <pc:sldMk cId="3865949839" sldId="257"/>
            <ac:spMk id="19" creationId="{DFD421D9-9FAC-7C46-9900-47A71B413ADB}"/>
          </ac:spMkLst>
        </pc:spChg>
        <pc:spChg chg="add mod">
          <ac:chgData name="Sergey Dobrovolsky" userId="73d305bacc4c2cf3" providerId="LiveId" clId="{FF6F5C0C-CD3F-EA45-A737-DB4389012D45}" dt="2021-12-15T14:33:17.725" v="306" actId="1076"/>
          <ac:spMkLst>
            <pc:docMk/>
            <pc:sldMk cId="3865949839" sldId="257"/>
            <ac:spMk id="20" creationId="{3DF25206-8E3C-6D48-A83E-62FA62C3F2DB}"/>
          </ac:spMkLst>
        </pc:spChg>
        <pc:spChg chg="add mod">
          <ac:chgData name="Sergey Dobrovolsky" userId="73d305bacc4c2cf3" providerId="LiveId" clId="{FF6F5C0C-CD3F-EA45-A737-DB4389012D45}" dt="2021-12-15T14:33:26.721" v="309" actId="1076"/>
          <ac:spMkLst>
            <pc:docMk/>
            <pc:sldMk cId="3865949839" sldId="257"/>
            <ac:spMk id="21" creationId="{4A473BCE-C168-2B4E-8953-B33F8E154F15}"/>
          </ac:spMkLst>
        </pc:spChg>
        <pc:grpChg chg="add mod">
          <ac:chgData name="Sergey Dobrovolsky" userId="73d305bacc4c2cf3" providerId="LiveId" clId="{FF6F5C0C-CD3F-EA45-A737-DB4389012D45}" dt="2021-12-15T14:29:16.828" v="265" actId="1076"/>
          <ac:grpSpMkLst>
            <pc:docMk/>
            <pc:sldMk cId="3865949839" sldId="257"/>
            <ac:grpSpMk id="2" creationId="{BAD0AC56-A8CE-0F46-A2C0-B6E7EF920EF1}"/>
          </ac:grpSpMkLst>
        </pc:grpChg>
        <pc:grpChg chg="add mod">
          <ac:chgData name="Sergey Dobrovolsky" userId="73d305bacc4c2cf3" providerId="LiveId" clId="{FF6F5C0C-CD3F-EA45-A737-DB4389012D45}" dt="2021-12-14T22:44:37.334" v="233" actId="1076"/>
          <ac:grpSpMkLst>
            <pc:docMk/>
            <pc:sldMk cId="3865949839" sldId="257"/>
            <ac:grpSpMk id="6" creationId="{414FA26F-7F16-2149-B632-DCF73E6FDF51}"/>
          </ac:grpSpMkLst>
        </pc:grpChg>
        <pc:picChg chg="add mod">
          <ac:chgData name="Sergey Dobrovolsky" userId="73d305bacc4c2cf3" providerId="LiveId" clId="{FF6F5C0C-CD3F-EA45-A737-DB4389012D45}" dt="2021-12-15T14:32:28.240" v="288" actId="1076"/>
          <ac:picMkLst>
            <pc:docMk/>
            <pc:sldMk cId="3865949839" sldId="257"/>
            <ac:picMk id="4" creationId="{892E3C20-8E39-FF4C-89D0-E03D532A29FF}"/>
          </ac:picMkLst>
        </pc:picChg>
        <pc:picChg chg="mod">
          <ac:chgData name="Sergey Dobrovolsky" userId="73d305bacc4c2cf3" providerId="LiveId" clId="{FF6F5C0C-CD3F-EA45-A737-DB4389012D45}" dt="2021-12-14T22:44:48.760" v="234" actId="1076"/>
          <ac:picMkLst>
            <pc:docMk/>
            <pc:sldMk cId="3865949839" sldId="257"/>
            <ac:picMk id="5" creationId="{70A1D3CA-9AE9-C446-977D-17EA448DC4A5}"/>
          </ac:picMkLst>
        </pc:picChg>
        <pc:picChg chg="add mod">
          <ac:chgData name="Sergey Dobrovolsky" userId="73d305bacc4c2cf3" providerId="LiveId" clId="{FF6F5C0C-CD3F-EA45-A737-DB4389012D45}" dt="2021-12-15T14:32:28.240" v="288" actId="1076"/>
          <ac:picMkLst>
            <pc:docMk/>
            <pc:sldMk cId="3865949839" sldId="257"/>
            <ac:picMk id="8" creationId="{75E5A54C-6AD1-3940-B658-1555EC375F82}"/>
          </ac:picMkLst>
        </pc:picChg>
        <pc:picChg chg="add mod">
          <ac:chgData name="Sergey Dobrovolsky" userId="73d305bacc4c2cf3" providerId="LiveId" clId="{FF6F5C0C-CD3F-EA45-A737-DB4389012D45}" dt="2021-12-15T14:33:09.083" v="304" actId="1076"/>
          <ac:picMkLst>
            <pc:docMk/>
            <pc:sldMk cId="3865949839" sldId="257"/>
            <ac:picMk id="10" creationId="{734CC397-37B0-F84B-AD11-CD083033090D}"/>
          </ac:picMkLst>
        </pc:picChg>
        <pc:picChg chg="mod">
          <ac:chgData name="Sergey Dobrovolsky" userId="73d305bacc4c2cf3" providerId="LiveId" clId="{FF6F5C0C-CD3F-EA45-A737-DB4389012D45}" dt="2021-12-14T22:44:22.229" v="231" actId="1076"/>
          <ac:picMkLst>
            <pc:docMk/>
            <pc:sldMk cId="3865949839" sldId="257"/>
            <ac:picMk id="11" creationId="{51319953-2469-AB42-863E-C73F30C86231}"/>
          </ac:picMkLst>
        </pc:picChg>
        <pc:cxnChg chg="mod">
          <ac:chgData name="Sergey Dobrovolsky" userId="73d305bacc4c2cf3" providerId="LiveId" clId="{FF6F5C0C-CD3F-EA45-A737-DB4389012D45}" dt="2021-12-14T22:44:16.166" v="229" actId="14100"/>
          <ac:cxnSpMkLst>
            <pc:docMk/>
            <pc:sldMk cId="3865949839" sldId="257"/>
            <ac:cxnSpMk id="15" creationId="{F14DD5D0-35FA-A84F-BED0-CC245D87DEBD}"/>
          </ac:cxnSpMkLst>
        </pc:cxnChg>
      </pc:sldChg>
      <pc:sldChg chg="addSp modSp new mod">
        <pc:chgData name="Sergey Dobrovolsky" userId="73d305bacc4c2cf3" providerId="LiveId" clId="{FF6F5C0C-CD3F-EA45-A737-DB4389012D45}" dt="2021-12-15T15:06:08.364" v="338" actId="1076"/>
        <pc:sldMkLst>
          <pc:docMk/>
          <pc:sldMk cId="3702760799" sldId="258"/>
        </pc:sldMkLst>
        <pc:spChg chg="add mod">
          <ac:chgData name="Sergey Dobrovolsky" userId="73d305bacc4c2cf3" providerId="LiveId" clId="{FF6F5C0C-CD3F-EA45-A737-DB4389012D45}" dt="2021-12-15T15:06:08.364" v="338" actId="1076"/>
          <ac:spMkLst>
            <pc:docMk/>
            <pc:sldMk cId="3702760799" sldId="258"/>
            <ac:spMk id="5" creationId="{31D80167-5982-E443-A687-34FB153D1D54}"/>
          </ac:spMkLst>
        </pc:spChg>
        <pc:spChg chg="add mod">
          <ac:chgData name="Sergey Dobrovolsky" userId="73d305bacc4c2cf3" providerId="LiveId" clId="{FF6F5C0C-CD3F-EA45-A737-DB4389012D45}" dt="2021-12-15T15:06:05.174" v="337" actId="1076"/>
          <ac:spMkLst>
            <pc:docMk/>
            <pc:sldMk cId="3702760799" sldId="258"/>
            <ac:spMk id="6" creationId="{D4C0557F-61AC-7B4A-BB5A-1ADDFB1C1D49}"/>
          </ac:spMkLst>
        </pc:spChg>
        <pc:picChg chg="add mod">
          <ac:chgData name="Sergey Dobrovolsky" userId="73d305bacc4c2cf3" providerId="LiveId" clId="{FF6F5C0C-CD3F-EA45-A737-DB4389012D45}" dt="2021-12-15T15:05:54.630" v="335" actId="1076"/>
          <ac:picMkLst>
            <pc:docMk/>
            <pc:sldMk cId="3702760799" sldId="258"/>
            <ac:picMk id="3" creationId="{AC343DE8-BA3B-554F-93F0-7224B831285F}"/>
          </ac:picMkLst>
        </pc:picChg>
        <pc:picChg chg="add mod modCrop">
          <ac:chgData name="Sergey Dobrovolsky" userId="73d305bacc4c2cf3" providerId="LiveId" clId="{FF6F5C0C-CD3F-EA45-A737-DB4389012D45}" dt="2021-12-15T15:05:59.802" v="336" actId="1076"/>
          <ac:picMkLst>
            <pc:docMk/>
            <pc:sldMk cId="3702760799" sldId="258"/>
            <ac:picMk id="4" creationId="{4CB1C30B-6104-7C4B-9BA2-1E977AA31DA4}"/>
          </ac:picMkLst>
        </pc:picChg>
      </pc:sldChg>
      <pc:sldChg chg="addSp modSp new mod setBg">
        <pc:chgData name="Sergey Dobrovolsky" userId="73d305bacc4c2cf3" providerId="LiveId" clId="{FF6F5C0C-CD3F-EA45-A737-DB4389012D45}" dt="2021-12-15T16:30:10.572" v="361" actId="1076"/>
        <pc:sldMkLst>
          <pc:docMk/>
          <pc:sldMk cId="3678857559" sldId="259"/>
        </pc:sldMkLst>
        <pc:spChg chg="add mod">
          <ac:chgData name="Sergey Dobrovolsky" userId="73d305bacc4c2cf3" providerId="LiveId" clId="{FF6F5C0C-CD3F-EA45-A737-DB4389012D45}" dt="2021-12-15T16:29:58.783" v="358" actId="1076"/>
          <ac:spMkLst>
            <pc:docMk/>
            <pc:sldMk cId="3678857559" sldId="259"/>
            <ac:spMk id="4" creationId="{47D4DE82-93EB-9645-9526-07D1C1A08048}"/>
          </ac:spMkLst>
        </pc:spChg>
        <pc:spChg chg="add mod">
          <ac:chgData name="Sergey Dobrovolsky" userId="73d305bacc4c2cf3" providerId="LiveId" clId="{FF6F5C0C-CD3F-EA45-A737-DB4389012D45}" dt="2021-12-15T16:30:01.807" v="359" actId="1076"/>
          <ac:spMkLst>
            <pc:docMk/>
            <pc:sldMk cId="3678857559" sldId="259"/>
            <ac:spMk id="5" creationId="{ED11B0C2-0B96-A34E-AD1D-FD196FD222CA}"/>
          </ac:spMkLst>
        </pc:spChg>
        <pc:grpChg chg="add mod">
          <ac:chgData name="Sergey Dobrovolsky" userId="73d305bacc4c2cf3" providerId="LiveId" clId="{FF6F5C0C-CD3F-EA45-A737-DB4389012D45}" dt="2021-12-15T16:30:10.572" v="361" actId="1076"/>
          <ac:grpSpMkLst>
            <pc:docMk/>
            <pc:sldMk cId="3678857559" sldId="259"/>
            <ac:grpSpMk id="6" creationId="{6DD2B04B-66C9-4B4D-9B44-1FC1933535E6}"/>
          </ac:grpSpMkLst>
        </pc:grpChg>
        <pc:picChg chg="add mod ord">
          <ac:chgData name="Sergey Dobrovolsky" userId="73d305bacc4c2cf3" providerId="LiveId" clId="{FF6F5C0C-CD3F-EA45-A737-DB4389012D45}" dt="2021-12-15T16:29:39.347" v="354" actId="1076"/>
          <ac:picMkLst>
            <pc:docMk/>
            <pc:sldMk cId="3678857559" sldId="259"/>
            <ac:picMk id="2" creationId="{C273D47D-CCF9-FD43-AE27-9B25023B1E39}"/>
          </ac:picMkLst>
        </pc:picChg>
        <pc:picChg chg="add mod">
          <ac:chgData name="Sergey Dobrovolsky" userId="73d305bacc4c2cf3" providerId="LiveId" clId="{FF6F5C0C-CD3F-EA45-A737-DB4389012D45}" dt="2021-12-15T16:25:14.564" v="346" actId="1076"/>
          <ac:picMkLst>
            <pc:docMk/>
            <pc:sldMk cId="3678857559" sldId="259"/>
            <ac:picMk id="3" creationId="{0D1FDDD7-3318-7542-8004-3104FC124BAB}"/>
          </ac:picMkLst>
        </pc:picChg>
      </pc:sldChg>
      <pc:sldChg chg="addSp delSp modSp new mod setBg">
        <pc:chgData name="Sergey Dobrovolsky" userId="73d305bacc4c2cf3" providerId="LiveId" clId="{FF6F5C0C-CD3F-EA45-A737-DB4389012D45}" dt="2021-12-15T22:04:38.227" v="382" actId="1076"/>
        <pc:sldMkLst>
          <pc:docMk/>
          <pc:sldMk cId="2245090327" sldId="260"/>
        </pc:sldMkLst>
        <pc:spChg chg="add mod">
          <ac:chgData name="Sergey Dobrovolsky" userId="73d305bacc4c2cf3" providerId="LiveId" clId="{FF6F5C0C-CD3F-EA45-A737-DB4389012D45}" dt="2021-12-15T22:04:34.425" v="381" actId="1076"/>
          <ac:spMkLst>
            <pc:docMk/>
            <pc:sldMk cId="2245090327" sldId="260"/>
            <ac:spMk id="8" creationId="{23C80536-505F-3840-B9DB-5BF2B15E1840}"/>
          </ac:spMkLst>
        </pc:spChg>
        <pc:spChg chg="add mod">
          <ac:chgData name="Sergey Dobrovolsky" userId="73d305bacc4c2cf3" providerId="LiveId" clId="{FF6F5C0C-CD3F-EA45-A737-DB4389012D45}" dt="2021-12-15T22:04:38.227" v="382" actId="1076"/>
          <ac:spMkLst>
            <pc:docMk/>
            <pc:sldMk cId="2245090327" sldId="260"/>
            <ac:spMk id="9" creationId="{CACF00F1-8A01-184C-87A6-CE2887E128E4}"/>
          </ac:spMkLst>
        </pc:spChg>
        <pc:picChg chg="add del mod">
          <ac:chgData name="Sergey Dobrovolsky" userId="73d305bacc4c2cf3" providerId="LiveId" clId="{FF6F5C0C-CD3F-EA45-A737-DB4389012D45}" dt="2021-12-15T22:03:53.537" v="366" actId="478"/>
          <ac:picMkLst>
            <pc:docMk/>
            <pc:sldMk cId="2245090327" sldId="260"/>
            <ac:picMk id="3" creationId="{6F1BCA50-12E3-5B4A-BA9C-B60CF5BD5B59}"/>
          </ac:picMkLst>
        </pc:picChg>
        <pc:picChg chg="add mod ord">
          <ac:chgData name="Sergey Dobrovolsky" userId="73d305bacc4c2cf3" providerId="LiveId" clId="{FF6F5C0C-CD3F-EA45-A737-DB4389012D45}" dt="2021-12-15T22:04:14.635" v="375" actId="1076"/>
          <ac:picMkLst>
            <pc:docMk/>
            <pc:sldMk cId="2245090327" sldId="260"/>
            <ac:picMk id="5" creationId="{0BF83BD7-A518-764C-A2B4-A0D380DAEC9F}"/>
          </ac:picMkLst>
        </pc:picChg>
        <pc:picChg chg="add mod">
          <ac:chgData name="Sergey Dobrovolsky" userId="73d305bacc4c2cf3" providerId="LiveId" clId="{FF6F5C0C-CD3F-EA45-A737-DB4389012D45}" dt="2021-12-15T22:04:12.296" v="374" actId="1076"/>
          <ac:picMkLst>
            <pc:docMk/>
            <pc:sldMk cId="2245090327" sldId="260"/>
            <ac:picMk id="7" creationId="{1E7A3B8F-7890-3646-9779-325081FF4538}"/>
          </ac:picMkLst>
        </pc:picChg>
      </pc:sldChg>
      <pc:sldChg chg="addSp delSp modSp new mod">
        <pc:chgData name="Sergey Dobrovolsky" userId="73d305bacc4c2cf3" providerId="LiveId" clId="{FF6F5C0C-CD3F-EA45-A737-DB4389012D45}" dt="2022-01-16T14:55:42.798" v="434" actId="1076"/>
        <pc:sldMkLst>
          <pc:docMk/>
          <pc:sldMk cId="3511354191" sldId="261"/>
        </pc:sldMkLst>
        <pc:spChg chg="add mod">
          <ac:chgData name="Sergey Dobrovolsky" userId="73d305bacc4c2cf3" providerId="LiveId" clId="{FF6F5C0C-CD3F-EA45-A737-DB4389012D45}" dt="2022-01-16T14:54:40.187" v="414" actId="1076"/>
          <ac:spMkLst>
            <pc:docMk/>
            <pc:sldMk cId="3511354191" sldId="261"/>
            <ac:spMk id="6" creationId="{69CCF2F3-1A69-1247-B809-51493F8D8F51}"/>
          </ac:spMkLst>
        </pc:spChg>
        <pc:spChg chg="add mod">
          <ac:chgData name="Sergey Dobrovolsky" userId="73d305bacc4c2cf3" providerId="LiveId" clId="{FF6F5C0C-CD3F-EA45-A737-DB4389012D45}" dt="2022-01-16T14:54:40.187" v="414" actId="1076"/>
          <ac:spMkLst>
            <pc:docMk/>
            <pc:sldMk cId="3511354191" sldId="261"/>
            <ac:spMk id="7" creationId="{AFF7B4DA-D204-E34D-8815-151775DF689B}"/>
          </ac:spMkLst>
        </pc:spChg>
        <pc:spChg chg="add mod">
          <ac:chgData name="Sergey Dobrovolsky" userId="73d305bacc4c2cf3" providerId="LiveId" clId="{FF6F5C0C-CD3F-EA45-A737-DB4389012D45}" dt="2022-01-16T14:55:42.798" v="434" actId="1076"/>
          <ac:spMkLst>
            <pc:docMk/>
            <pc:sldMk cId="3511354191" sldId="261"/>
            <ac:spMk id="8" creationId="{2476B432-C018-F341-93F5-A3459B7B2778}"/>
          </ac:spMkLst>
        </pc:spChg>
        <pc:spChg chg="add mod">
          <ac:chgData name="Sergey Dobrovolsky" userId="73d305bacc4c2cf3" providerId="LiveId" clId="{FF6F5C0C-CD3F-EA45-A737-DB4389012D45}" dt="2022-01-16T14:55:39.926" v="433" actId="1076"/>
          <ac:spMkLst>
            <pc:docMk/>
            <pc:sldMk cId="3511354191" sldId="261"/>
            <ac:spMk id="9" creationId="{5E47097A-E957-3144-A0F6-9652C7CDA0F6}"/>
          </ac:spMkLst>
        </pc:spChg>
        <pc:picChg chg="add mod">
          <ac:chgData name="Sergey Dobrovolsky" userId="73d305bacc4c2cf3" providerId="LiveId" clId="{FF6F5C0C-CD3F-EA45-A737-DB4389012D45}" dt="2022-01-16T14:54:40.187" v="414" actId="1076"/>
          <ac:picMkLst>
            <pc:docMk/>
            <pc:sldMk cId="3511354191" sldId="261"/>
            <ac:picMk id="2" creationId="{8D8641CF-4E09-4744-930B-AAA7908925BE}"/>
          </ac:picMkLst>
        </pc:picChg>
        <pc:picChg chg="add del mod">
          <ac:chgData name="Sergey Dobrovolsky" userId="73d305bacc4c2cf3" providerId="LiveId" clId="{FF6F5C0C-CD3F-EA45-A737-DB4389012D45}" dt="2022-01-16T14:53:34.683" v="395" actId="478"/>
          <ac:picMkLst>
            <pc:docMk/>
            <pc:sldMk cId="3511354191" sldId="261"/>
            <ac:picMk id="3" creationId="{B45CF7B7-A104-2744-B6A1-C5540A841BAF}"/>
          </ac:picMkLst>
        </pc:picChg>
        <pc:picChg chg="add mod modCrop">
          <ac:chgData name="Sergey Dobrovolsky" userId="73d305bacc4c2cf3" providerId="LiveId" clId="{FF6F5C0C-CD3F-EA45-A737-DB4389012D45}" dt="2022-01-16T14:55:08.499" v="415" actId="732"/>
          <ac:picMkLst>
            <pc:docMk/>
            <pc:sldMk cId="3511354191" sldId="261"/>
            <ac:picMk id="4" creationId="{A3861BCF-092D-A847-B3A9-613D6BCCE987}"/>
          </ac:picMkLst>
        </pc:picChg>
        <pc:picChg chg="add del mod">
          <ac:chgData name="Sergey Dobrovolsky" userId="73d305bacc4c2cf3" providerId="LiveId" clId="{FF6F5C0C-CD3F-EA45-A737-DB4389012D45}" dt="2022-01-16T14:54:37.143" v="413" actId="478"/>
          <ac:picMkLst>
            <pc:docMk/>
            <pc:sldMk cId="3511354191" sldId="261"/>
            <ac:picMk id="5" creationId="{03DB004C-7062-BA49-8E2A-1034567A753E}"/>
          </ac:picMkLst>
        </pc:picChg>
      </pc:sldChg>
      <pc:sldChg chg="addSp delSp modSp new mod">
        <pc:chgData name="Sergey Dobrovolsky" userId="73d305bacc4c2cf3" providerId="LiveId" clId="{FF6F5C0C-CD3F-EA45-A737-DB4389012D45}" dt="2022-02-19T19:20:01.733" v="520" actId="14100"/>
        <pc:sldMkLst>
          <pc:docMk/>
          <pc:sldMk cId="1099020378" sldId="262"/>
        </pc:sldMkLst>
        <pc:spChg chg="add mod">
          <ac:chgData name="Sergey Dobrovolsky" userId="73d305bacc4c2cf3" providerId="LiveId" clId="{FF6F5C0C-CD3F-EA45-A737-DB4389012D45}" dt="2022-02-19T19:14:42.307" v="468" actId="114"/>
          <ac:spMkLst>
            <pc:docMk/>
            <pc:sldMk cId="1099020378" sldId="262"/>
            <ac:spMk id="7" creationId="{61B28E72-E73B-B846-BAC0-490399836CEA}"/>
          </ac:spMkLst>
        </pc:spChg>
        <pc:spChg chg="add mod">
          <ac:chgData name="Sergey Dobrovolsky" userId="73d305bacc4c2cf3" providerId="LiveId" clId="{FF6F5C0C-CD3F-EA45-A737-DB4389012D45}" dt="2022-02-19T19:14:02.067" v="462" actId="1076"/>
          <ac:spMkLst>
            <pc:docMk/>
            <pc:sldMk cId="1099020378" sldId="262"/>
            <ac:spMk id="8" creationId="{10474191-FBDC-134E-9F81-34C116782D86}"/>
          </ac:spMkLst>
        </pc:spChg>
        <pc:spChg chg="add mod">
          <ac:chgData name="Sergey Dobrovolsky" userId="73d305bacc4c2cf3" providerId="LiveId" clId="{FF6F5C0C-CD3F-EA45-A737-DB4389012D45}" dt="2022-02-19T19:14:04.921" v="463" actId="1076"/>
          <ac:spMkLst>
            <pc:docMk/>
            <pc:sldMk cId="1099020378" sldId="262"/>
            <ac:spMk id="9" creationId="{DB8AF683-7F50-0748-AFF9-733C4B261481}"/>
          </ac:spMkLst>
        </pc:spChg>
        <pc:spChg chg="add mod">
          <ac:chgData name="Sergey Dobrovolsky" userId="73d305bacc4c2cf3" providerId="LiveId" clId="{FF6F5C0C-CD3F-EA45-A737-DB4389012D45}" dt="2022-02-19T19:14:07.640" v="464" actId="1076"/>
          <ac:spMkLst>
            <pc:docMk/>
            <pc:sldMk cId="1099020378" sldId="262"/>
            <ac:spMk id="10" creationId="{F5B6DFCE-9102-2340-97EB-F6C1E7C6AC86}"/>
          </ac:spMkLst>
        </pc:spChg>
        <pc:spChg chg="add mod">
          <ac:chgData name="Sergey Dobrovolsky" userId="73d305bacc4c2cf3" providerId="LiveId" clId="{FF6F5C0C-CD3F-EA45-A737-DB4389012D45}" dt="2022-02-19T19:19:47.197" v="515" actId="114"/>
          <ac:spMkLst>
            <pc:docMk/>
            <pc:sldMk cId="1099020378" sldId="262"/>
            <ac:spMk id="18" creationId="{47351652-BC1F-9944-A241-0811C686FCED}"/>
          </ac:spMkLst>
        </pc:spChg>
        <pc:spChg chg="add mod">
          <ac:chgData name="Sergey Dobrovolsky" userId="73d305bacc4c2cf3" providerId="LiveId" clId="{FF6F5C0C-CD3F-EA45-A737-DB4389012D45}" dt="2022-02-19T19:19:49.705" v="516" actId="114"/>
          <ac:spMkLst>
            <pc:docMk/>
            <pc:sldMk cId="1099020378" sldId="262"/>
            <ac:spMk id="19" creationId="{9D5009F8-230E-8A4E-BAF6-7785274103FF}"/>
          </ac:spMkLst>
        </pc:spChg>
        <pc:spChg chg="add mod">
          <ac:chgData name="Sergey Dobrovolsky" userId="73d305bacc4c2cf3" providerId="LiveId" clId="{FF6F5C0C-CD3F-EA45-A737-DB4389012D45}" dt="2022-02-19T19:19:51.926" v="517" actId="114"/>
          <ac:spMkLst>
            <pc:docMk/>
            <pc:sldMk cId="1099020378" sldId="262"/>
            <ac:spMk id="32" creationId="{4CB9E36C-18DB-5E41-8382-0152CC02B142}"/>
          </ac:spMkLst>
        </pc:spChg>
        <pc:spChg chg="add mod">
          <ac:chgData name="Sergey Dobrovolsky" userId="73d305bacc4c2cf3" providerId="LiveId" clId="{FF6F5C0C-CD3F-EA45-A737-DB4389012D45}" dt="2022-02-19T19:19:58.135" v="519" actId="114"/>
          <ac:spMkLst>
            <pc:docMk/>
            <pc:sldMk cId="1099020378" sldId="262"/>
            <ac:spMk id="33" creationId="{5E4F04B4-D4B8-284A-A52E-324E86D1554B}"/>
          </ac:spMkLst>
        </pc:spChg>
        <pc:spChg chg="add mod">
          <ac:chgData name="Sergey Dobrovolsky" userId="73d305bacc4c2cf3" providerId="LiveId" clId="{FF6F5C0C-CD3F-EA45-A737-DB4389012D45}" dt="2022-02-19T19:19:55.776" v="518" actId="114"/>
          <ac:spMkLst>
            <pc:docMk/>
            <pc:sldMk cId="1099020378" sldId="262"/>
            <ac:spMk id="34" creationId="{8350A450-210A-FA48-9CD9-8E0D65010CC1}"/>
          </ac:spMkLst>
        </pc:spChg>
        <pc:picChg chg="mod">
          <ac:chgData name="Sergey Dobrovolsky" userId="73d305bacc4c2cf3" providerId="LiveId" clId="{FF6F5C0C-CD3F-EA45-A737-DB4389012D45}" dt="2022-02-19T19:13:28.953" v="450" actId="1076"/>
          <ac:picMkLst>
            <pc:docMk/>
            <pc:sldMk cId="1099020378" sldId="262"/>
            <ac:picMk id="2" creationId="{ABF21F39-DF1E-E84B-84E6-9655BEA1C75C}"/>
          </ac:picMkLst>
        </pc:picChg>
        <pc:picChg chg="mod">
          <ac:chgData name="Sergey Dobrovolsky" userId="73d305bacc4c2cf3" providerId="LiveId" clId="{FF6F5C0C-CD3F-EA45-A737-DB4389012D45}" dt="2022-02-19T19:13:28.953" v="450" actId="1076"/>
          <ac:picMkLst>
            <pc:docMk/>
            <pc:sldMk cId="1099020378" sldId="262"/>
            <ac:picMk id="3" creationId="{97EF2C6D-739C-1C47-AF1A-616413830A0D}"/>
          </ac:picMkLst>
        </pc:picChg>
        <pc:picChg chg="mod">
          <ac:chgData name="Sergey Dobrovolsky" userId="73d305bacc4c2cf3" providerId="LiveId" clId="{FF6F5C0C-CD3F-EA45-A737-DB4389012D45}" dt="2022-02-19T19:13:28.953" v="450" actId="1076"/>
          <ac:picMkLst>
            <pc:docMk/>
            <pc:sldMk cId="1099020378" sldId="262"/>
            <ac:picMk id="4" creationId="{C4004BD8-8B32-A041-9B3F-8BEE9EEB5863}"/>
          </ac:picMkLst>
        </pc:picChg>
        <pc:cxnChg chg="add mod">
          <ac:chgData name="Sergey Dobrovolsky" userId="73d305bacc4c2cf3" providerId="LiveId" clId="{FF6F5C0C-CD3F-EA45-A737-DB4389012D45}" dt="2022-02-19T19:14:34.406" v="467" actId="13822"/>
          <ac:cxnSpMkLst>
            <pc:docMk/>
            <pc:sldMk cId="1099020378" sldId="262"/>
            <ac:cxnSpMk id="6" creationId="{421D1024-E04E-254F-A8CB-29A337774426}"/>
          </ac:cxnSpMkLst>
        </pc:cxnChg>
        <pc:cxnChg chg="add del mod">
          <ac:chgData name="Sergey Dobrovolsky" userId="73d305bacc4c2cf3" providerId="LiveId" clId="{FF6F5C0C-CD3F-EA45-A737-DB4389012D45}" dt="2022-02-19T19:17:44.069" v="471" actId="478"/>
          <ac:cxnSpMkLst>
            <pc:docMk/>
            <pc:sldMk cId="1099020378" sldId="262"/>
            <ac:cxnSpMk id="12" creationId="{56CCFF91-4A5C-3742-AC39-D2DB1EF35A4A}"/>
          </ac:cxnSpMkLst>
        </pc:cxnChg>
        <pc:cxnChg chg="add mod">
          <ac:chgData name="Sergey Dobrovolsky" userId="73d305bacc4c2cf3" providerId="LiveId" clId="{FF6F5C0C-CD3F-EA45-A737-DB4389012D45}" dt="2022-02-19T19:18:37.144" v="490" actId="1076"/>
          <ac:cxnSpMkLst>
            <pc:docMk/>
            <pc:sldMk cId="1099020378" sldId="262"/>
            <ac:cxnSpMk id="14" creationId="{286F037C-8BD3-994A-9D74-62AF292AB561}"/>
          </ac:cxnSpMkLst>
        </pc:cxnChg>
        <pc:cxnChg chg="add mod">
          <ac:chgData name="Sergey Dobrovolsky" userId="73d305bacc4c2cf3" providerId="LiveId" clId="{FF6F5C0C-CD3F-EA45-A737-DB4389012D45}" dt="2022-02-19T19:18:37.144" v="490" actId="1076"/>
          <ac:cxnSpMkLst>
            <pc:docMk/>
            <pc:sldMk cId="1099020378" sldId="262"/>
            <ac:cxnSpMk id="15" creationId="{CBB443FA-6566-CE4E-9734-D613F0E91D4D}"/>
          </ac:cxnSpMkLst>
        </pc:cxnChg>
        <pc:cxnChg chg="add mod">
          <ac:chgData name="Sergey Dobrovolsky" userId="73d305bacc4c2cf3" providerId="LiveId" clId="{FF6F5C0C-CD3F-EA45-A737-DB4389012D45}" dt="2022-02-19T19:20:01.733" v="520" actId="14100"/>
          <ac:cxnSpMkLst>
            <pc:docMk/>
            <pc:sldMk cId="1099020378" sldId="262"/>
            <ac:cxnSpMk id="20" creationId="{35BCE7C8-6520-E64D-9274-F3A22E314C73}"/>
          </ac:cxnSpMkLst>
        </pc:cxnChg>
        <pc:cxnChg chg="add mod">
          <ac:chgData name="Sergey Dobrovolsky" userId="73d305bacc4c2cf3" providerId="LiveId" clId="{FF6F5C0C-CD3F-EA45-A737-DB4389012D45}" dt="2022-02-19T19:19:11.129" v="503" actId="1076"/>
          <ac:cxnSpMkLst>
            <pc:docMk/>
            <pc:sldMk cId="1099020378" sldId="262"/>
            <ac:cxnSpMk id="22" creationId="{9CBEFBA7-7C7A-5246-B36C-C8897C9291DA}"/>
          </ac:cxnSpMkLst>
        </pc:cxnChg>
        <pc:cxnChg chg="add mod">
          <ac:chgData name="Sergey Dobrovolsky" userId="73d305bacc4c2cf3" providerId="LiveId" clId="{FF6F5C0C-CD3F-EA45-A737-DB4389012D45}" dt="2022-02-19T19:19:22.600" v="507" actId="14100"/>
          <ac:cxnSpMkLst>
            <pc:docMk/>
            <pc:sldMk cId="1099020378" sldId="262"/>
            <ac:cxnSpMk id="29" creationId="{23072AC7-CB3A-7A43-87C7-8C2993EDABA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6EA6A-9DAB-9A42-8E7C-9B1E61E75C22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95637-BFB7-404A-BF79-82C2D446D7D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232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95637-BFB7-404A-BF79-82C2D446D7D4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2552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E42A-4D28-B84F-88FF-A548302BA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875F6-1E98-004F-A960-424433887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0F772-53BC-E948-A05C-2B95A5ED2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BD9B6-510E-8140-8AB0-7DE342F9F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92058-75BC-AD41-9F28-22D87615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0085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25D2-A909-234E-A9CD-3D3D4ECEF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0AA2F-99D3-C540-BBE7-38FE9F50A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89419-F8F9-1342-9B78-F07431258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9D0E3-E25B-0E4B-BEFE-CD8B504A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A41C3-E6D3-6548-978E-CF60096F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697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DA24F-0AB3-3046-91DB-554638181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27C7A-4630-404B-9B6E-7228401EF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955FA-732C-0540-8E13-40F76B7E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12BA2-06CA-7642-B010-7A812BC2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ABF4F-E3B6-0443-A45B-BD4B25D7B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673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F0E66-AEAF-3043-91F2-44CAC8D1D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14731-680A-AC49-AF88-7AB353731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3C722-BDC8-DD40-9CAC-0E20B9315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6FCA6-EC58-A149-8B94-24D4F238B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4210C-7F34-1D4D-9AC2-B5C1BA45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1671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D81D-5A00-D146-A966-C30B66B2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2EBFF-D8D0-474F-8F26-693F672A9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44B42-25CE-4043-A68E-EDEAA3F89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84F7B-AEBF-574E-9E9F-164DE96F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96EF6-5C6B-EE49-AF95-DFDEC3C15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36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CC55C-2665-CF47-8C09-F8E19DCC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338D6-E1A1-3F4B-80C2-AD925CC8E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B4670-9F63-2548-BC41-DE625BD8D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2EEF6-7909-1B43-A5FF-764CBE543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6E3F1-1CD4-5046-A239-6248D81C9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D08B9-9DA6-074C-A2F7-BB255A16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96847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2706-63C1-C949-8A57-34D12F21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59A8B-D63B-DC4B-9705-8BBC4B7B9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6CC10-4A35-034F-929F-0ACDC68BB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3C2BC1-1F05-3F4C-9473-888A9D93B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CF9674-BCA1-A542-9037-264FA8FB6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53C2BD-511B-A046-9D3D-EEF24B2E2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49BABB-9B50-5345-AD93-552C16BD8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58274-05A2-844E-864E-301D3B6F4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87140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F6FD-667F-B14A-B057-A4105131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8891FE-7434-CA42-8267-F31CC281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DB8916-391B-B044-8AE7-830D1FD6B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8825D-8D6F-924E-88E9-6FD59A7B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164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EE107A-74CF-3249-9C25-2C9FC780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90D7F-BD10-3A4B-88D3-5F0F4F6E3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5C227-FD48-7641-A443-6C1820F0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588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AEDC-2C34-D647-99E5-3517EE951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9B66-946C-6444-9D2C-7AA082E32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9C497-E531-A145-A996-534C5D978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CF07E-869E-EE4A-B4CC-6A49AAF05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6FCD9-6F2B-0C41-B2D2-4AC943B8B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111A0-9E3E-AA40-92D8-906DC002A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1389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F151-2010-9F45-B56F-158420FDE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CCBCD2-5C68-9440-8C11-D8BCEDF22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9891C-CCC6-1241-ACE3-437742B06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4C8EA-6392-D142-AD30-595F0B4A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38A98-5EE7-AD4A-A179-00D51D39A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15A15-3D49-7C4B-BB36-244491BC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2393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FB27F-0007-2B48-B866-A17E4458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94432-1C56-224C-8F4D-B5156933E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790F3-ACD3-E340-986E-3A2906B61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C7A45-3FBB-C14A-8E7C-08C84AB72CD9}" type="datetimeFigureOut">
              <a:rPr lang="en-DE" smtClean="0"/>
              <a:t>20.03.22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38D5F-E58E-844D-B469-904EFE250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77C5A-0681-AB48-827B-7A2F1BF1B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DD082-70E0-084A-8E52-5A7241D62A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8669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"/><Relationship Id="rId5" Type="http://schemas.openxmlformats.org/officeDocument/2006/relationships/image" Target="../media/image3.tif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AD0AC56-A8CE-0F46-A2C0-B6E7EF920EF1}"/>
              </a:ext>
            </a:extLst>
          </p:cNvPr>
          <p:cNvGrpSpPr/>
          <p:nvPr/>
        </p:nvGrpSpPr>
        <p:grpSpPr>
          <a:xfrm>
            <a:off x="182925" y="146050"/>
            <a:ext cx="6591997" cy="6565900"/>
            <a:chOff x="2826559" y="146050"/>
            <a:chExt cx="6591997" cy="6565900"/>
          </a:xfrm>
        </p:grpSpPr>
        <p:pic>
          <p:nvPicPr>
            <p:cNvPr id="5" name="Picture 4" descr="A map of the world&#10;&#10;Description automatically generated with low confidence">
              <a:extLst>
                <a:ext uri="{FF2B5EF4-FFF2-40B4-BE49-F238E27FC236}">
                  <a16:creationId xmlns:a16="http://schemas.microsoft.com/office/drawing/2014/main" id="{70A1D3CA-9AE9-C446-977D-17EA448DC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6559" y="146050"/>
              <a:ext cx="6565900" cy="6565900"/>
            </a:xfrm>
            <a:prstGeom prst="rect">
              <a:avLst/>
            </a:prstGeom>
          </p:spPr>
        </p:pic>
        <p:pic>
          <p:nvPicPr>
            <p:cNvPr id="11" name="Picture 10" descr="A picture containing tree, star, outdoor object&#10;&#10;Description automatically generated">
              <a:extLst>
                <a:ext uri="{FF2B5EF4-FFF2-40B4-BE49-F238E27FC236}">
                  <a16:creationId xmlns:a16="http://schemas.microsoft.com/office/drawing/2014/main" id="{51319953-2469-AB42-863E-C73F30C86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7179" y="522947"/>
              <a:ext cx="3637056" cy="4041111"/>
            </a:xfrm>
            <a:prstGeom prst="rect">
              <a:avLst/>
            </a:prstGeom>
          </p:spPr>
        </p:pic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0B815373-DDC3-7748-9700-B8D9615B27CC}"/>
                </a:ext>
              </a:extLst>
            </p:cNvPr>
            <p:cNvSpPr/>
            <p:nvPr/>
          </p:nvSpPr>
          <p:spPr>
            <a:xfrm>
              <a:off x="2989791" y="2217683"/>
              <a:ext cx="1529658" cy="1702676"/>
            </a:xfrm>
            <a:prstGeom prst="frame">
              <a:avLst>
                <a:gd name="adj1" fmla="val 1722"/>
              </a:avLst>
            </a:prstGeom>
            <a:solidFill>
              <a:srgbClr val="FFFF0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>
                  <a:solidFill>
                    <a:schemeClr val="tx1"/>
                  </a:solidFill>
                </a:rPr>
                <a:t>ç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14DD5D0-35FA-A84F-BED0-CC245D87DEBD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4519449" y="2543503"/>
              <a:ext cx="1157730" cy="536028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14FA26F-7F16-2149-B632-DCF73E6FDF51}"/>
                </a:ext>
              </a:extLst>
            </p:cNvPr>
            <p:cNvGrpSpPr/>
            <p:nvPr/>
          </p:nvGrpSpPr>
          <p:grpSpPr>
            <a:xfrm>
              <a:off x="8635969" y="4194726"/>
              <a:ext cx="782587" cy="369332"/>
              <a:chOff x="8531648" y="3749675"/>
              <a:chExt cx="782587" cy="36933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952EC9-4A9A-8A4C-8488-99D7B1986B29}"/>
                  </a:ext>
                </a:extLst>
              </p:cNvPr>
              <p:cNvSpPr txBox="1"/>
              <p:nvPr/>
            </p:nvSpPr>
            <p:spPr>
              <a:xfrm>
                <a:off x="8531648" y="3749675"/>
                <a:ext cx="7825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10 µm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A1B161B-7F95-4E4A-9F2E-50FFEE182EEE}"/>
                  </a:ext>
                </a:extLst>
              </p:cNvPr>
              <p:cNvCxnSpPr/>
              <p:nvPr/>
            </p:nvCxnSpPr>
            <p:spPr>
              <a:xfrm>
                <a:off x="8863542" y="3841301"/>
                <a:ext cx="338667" cy="0"/>
              </a:xfrm>
              <a:prstGeom prst="line">
                <a:avLst/>
              </a:prstGeom>
              <a:ln w="317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Frame 13">
              <a:extLst>
                <a:ext uri="{FF2B5EF4-FFF2-40B4-BE49-F238E27FC236}">
                  <a16:creationId xmlns:a16="http://schemas.microsoft.com/office/drawing/2014/main" id="{D73746D3-E174-2845-A331-59548C14D88E}"/>
                </a:ext>
              </a:extLst>
            </p:cNvPr>
            <p:cNvSpPr/>
            <p:nvPr/>
          </p:nvSpPr>
          <p:spPr>
            <a:xfrm>
              <a:off x="5677179" y="522947"/>
              <a:ext cx="3701771" cy="4041111"/>
            </a:xfrm>
            <a:prstGeom prst="frame">
              <a:avLst>
                <a:gd name="adj1" fmla="val 868"/>
              </a:avLst>
            </a:prstGeom>
            <a:solidFill>
              <a:srgbClr val="FFFF00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 descr="A picture containing tree, outdoor object, star, colorful&#10;&#10;Description automatically generated">
            <a:extLst>
              <a:ext uri="{FF2B5EF4-FFF2-40B4-BE49-F238E27FC236}">
                <a16:creationId xmlns:a16="http://schemas.microsoft.com/office/drawing/2014/main" id="{892E3C20-8E39-FF4C-89D0-E03D532A2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760" y="4692629"/>
            <a:ext cx="2016163" cy="2016163"/>
          </a:xfrm>
          <a:prstGeom prst="rect">
            <a:avLst/>
          </a:prstGeom>
        </p:spPr>
      </p:pic>
      <p:pic>
        <p:nvPicPr>
          <p:cNvPr id="8" name="Picture 7" descr="A picture containing grass, tree, green, night sky&#10;&#10;Description automatically generated">
            <a:extLst>
              <a:ext uri="{FF2B5EF4-FFF2-40B4-BE49-F238E27FC236}">
                <a16:creationId xmlns:a16="http://schemas.microsoft.com/office/drawing/2014/main" id="{75E5A54C-6AD1-3940-B658-1555EC375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760" y="2420918"/>
            <a:ext cx="2016163" cy="2016163"/>
          </a:xfrm>
          <a:prstGeom prst="rect">
            <a:avLst/>
          </a:prstGeom>
        </p:spPr>
      </p:pic>
      <p:pic>
        <p:nvPicPr>
          <p:cNvPr id="10" name="Picture 9" descr="A picture containing black, dark, light, staring&#10;&#10;Description automatically generated">
            <a:extLst>
              <a:ext uri="{FF2B5EF4-FFF2-40B4-BE49-F238E27FC236}">
                <a16:creationId xmlns:a16="http://schemas.microsoft.com/office/drawing/2014/main" id="{734CC397-37B0-F84B-AD11-CD0830330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761" y="149208"/>
            <a:ext cx="2016162" cy="20161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C90A8F-ED2D-8D41-81FD-06CE914D460F}"/>
              </a:ext>
            </a:extLst>
          </p:cNvPr>
          <p:cNvSpPr txBox="1"/>
          <p:nvPr/>
        </p:nvSpPr>
        <p:spPr>
          <a:xfrm>
            <a:off x="187299" y="15361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002B9-D03F-3444-A2D1-136F263C9067}"/>
              </a:ext>
            </a:extLst>
          </p:cNvPr>
          <p:cNvSpPr txBox="1"/>
          <p:nvPr/>
        </p:nvSpPr>
        <p:spPr>
          <a:xfrm>
            <a:off x="3156175" y="57677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D421D9-9FAC-7C46-9900-47A71B413ADB}"/>
              </a:ext>
            </a:extLst>
          </p:cNvPr>
          <p:cNvSpPr txBox="1"/>
          <p:nvPr/>
        </p:nvSpPr>
        <p:spPr>
          <a:xfrm>
            <a:off x="7013996" y="1460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F25206-8E3C-6D48-A83E-62FA62C3F2DB}"/>
              </a:ext>
            </a:extLst>
          </p:cNvPr>
          <p:cNvSpPr txBox="1"/>
          <p:nvPr/>
        </p:nvSpPr>
        <p:spPr>
          <a:xfrm>
            <a:off x="7020890" y="242091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473BCE-C168-2B4E-8953-B33F8E154F15}"/>
              </a:ext>
            </a:extLst>
          </p:cNvPr>
          <p:cNvSpPr txBox="1"/>
          <p:nvPr/>
        </p:nvSpPr>
        <p:spPr>
          <a:xfrm>
            <a:off x="7025218" y="469262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865949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image of a skull&#10;&#10;Description automatically generated with low confidence">
            <a:extLst>
              <a:ext uri="{FF2B5EF4-FFF2-40B4-BE49-F238E27FC236}">
                <a16:creationId xmlns:a16="http://schemas.microsoft.com/office/drawing/2014/main" id="{1E7A3B8F-7890-3646-9779-325081FF4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3796"/>
            <a:ext cx="5291666" cy="5291666"/>
          </a:xfrm>
          <a:prstGeom prst="rect">
            <a:avLst/>
          </a:prstGeom>
        </p:spPr>
      </p:pic>
      <p:pic>
        <p:nvPicPr>
          <p:cNvPr id="5" name="Picture 4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0BF83BD7-A518-764C-A2B4-A0D380DAE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11" y="913796"/>
            <a:ext cx="5291667" cy="5291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C80536-505F-3840-B9DB-5BF2B15E1840}"/>
              </a:ext>
            </a:extLst>
          </p:cNvPr>
          <p:cNvSpPr txBox="1"/>
          <p:nvPr/>
        </p:nvSpPr>
        <p:spPr>
          <a:xfrm>
            <a:off x="804334" y="99893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F00F1-8A01-184C-87A6-CE2887E128E4}"/>
              </a:ext>
            </a:extLst>
          </p:cNvPr>
          <p:cNvSpPr txBox="1"/>
          <p:nvPr/>
        </p:nvSpPr>
        <p:spPr>
          <a:xfrm>
            <a:off x="6242987" y="99893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45090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343DE8-BA3B-554F-93F0-7224B831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5" y="739159"/>
            <a:ext cx="6802686" cy="5121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B1C30B-6104-7C4B-9BA2-1E977AA31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8" t="37396" r="53111" b="22413"/>
          <a:stretch/>
        </p:blipFill>
        <p:spPr>
          <a:xfrm>
            <a:off x="7015166" y="1097122"/>
            <a:ext cx="3883197" cy="4405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D80167-5982-E443-A687-34FB153D1D54}"/>
              </a:ext>
            </a:extLst>
          </p:cNvPr>
          <p:cNvSpPr txBox="1"/>
          <p:nvPr/>
        </p:nvSpPr>
        <p:spPr>
          <a:xfrm>
            <a:off x="468052" y="454057"/>
            <a:ext cx="26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0557F-61AC-7B4A-BB5A-1ADDFB1C1D49}"/>
              </a:ext>
            </a:extLst>
          </p:cNvPr>
          <p:cNvSpPr txBox="1"/>
          <p:nvPr/>
        </p:nvSpPr>
        <p:spPr>
          <a:xfrm flipH="1">
            <a:off x="7045461" y="554493"/>
            <a:ext cx="26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02760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FDDD7-3318-7542-8004-3104FC124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18" y="719258"/>
            <a:ext cx="5291666" cy="2989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D4DE82-93EB-9645-9526-07D1C1A08048}"/>
              </a:ext>
            </a:extLst>
          </p:cNvPr>
          <p:cNvSpPr txBox="1"/>
          <p:nvPr/>
        </p:nvSpPr>
        <p:spPr>
          <a:xfrm>
            <a:off x="1692165" y="5345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D2B04B-66C9-4B4D-9B44-1FC1933535E6}"/>
              </a:ext>
            </a:extLst>
          </p:cNvPr>
          <p:cNvGrpSpPr/>
          <p:nvPr/>
        </p:nvGrpSpPr>
        <p:grpSpPr>
          <a:xfrm>
            <a:off x="5987384" y="534592"/>
            <a:ext cx="5291667" cy="2433624"/>
            <a:chOff x="5987384" y="719258"/>
            <a:chExt cx="5291667" cy="243362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73D47D-CCF9-FD43-AE27-9B25023B1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7384" y="903924"/>
              <a:ext cx="5291667" cy="224895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11B0C2-0B96-A34E-AD1D-FD196FD222CA}"/>
                </a:ext>
              </a:extLst>
            </p:cNvPr>
            <p:cNvSpPr txBox="1"/>
            <p:nvPr/>
          </p:nvSpPr>
          <p:spPr>
            <a:xfrm>
              <a:off x="6991847" y="71925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8857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A9CBD2A-B914-2840-AC42-77B0E6C800F2}"/>
              </a:ext>
            </a:extLst>
          </p:cNvPr>
          <p:cNvGrpSpPr/>
          <p:nvPr/>
        </p:nvGrpSpPr>
        <p:grpSpPr>
          <a:xfrm>
            <a:off x="2323884" y="1701644"/>
            <a:ext cx="7226516" cy="2825351"/>
            <a:chOff x="2323884" y="1701644"/>
            <a:chExt cx="7226516" cy="28253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D8641CF-4E09-4744-930B-AAA790892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1600" y="2164827"/>
              <a:ext cx="3454400" cy="23469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3861BCF-092D-A847-B3A9-613D6BCCE9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759"/>
            <a:stretch/>
          </p:blipFill>
          <p:spPr>
            <a:xfrm>
              <a:off x="6096000" y="2070976"/>
              <a:ext cx="3454400" cy="20866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CF2F3-1A69-1247-B809-51493F8D8F51}"/>
                </a:ext>
              </a:extLst>
            </p:cNvPr>
            <p:cNvSpPr txBox="1"/>
            <p:nvPr/>
          </p:nvSpPr>
          <p:spPr>
            <a:xfrm>
              <a:off x="2323884" y="170164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F7B4DA-D204-E34D-8815-151775DF689B}"/>
                </a:ext>
              </a:extLst>
            </p:cNvPr>
            <p:cNvSpPr txBox="1"/>
            <p:nvPr/>
          </p:nvSpPr>
          <p:spPr>
            <a:xfrm>
              <a:off x="6096000" y="170164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76B432-C018-F341-93F5-A3459B7B2778}"/>
                </a:ext>
              </a:extLst>
            </p:cNvPr>
            <p:cNvSpPr txBox="1"/>
            <p:nvPr/>
          </p:nvSpPr>
          <p:spPr>
            <a:xfrm>
              <a:off x="6842566" y="4157663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1 PE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47097A-E957-3144-A0F6-9652C7CDA0F6}"/>
                </a:ext>
              </a:extLst>
            </p:cNvPr>
            <p:cNvSpPr txBox="1"/>
            <p:nvPr/>
          </p:nvSpPr>
          <p:spPr>
            <a:xfrm>
              <a:off x="8335609" y="4157663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2PE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1354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BA7663-E82D-834E-AE10-ED3B80F15DC3}"/>
              </a:ext>
            </a:extLst>
          </p:cNvPr>
          <p:cNvGrpSpPr/>
          <p:nvPr/>
        </p:nvGrpSpPr>
        <p:grpSpPr>
          <a:xfrm>
            <a:off x="3109262" y="3500630"/>
            <a:ext cx="6424737" cy="3024056"/>
            <a:chOff x="2484183" y="1539741"/>
            <a:chExt cx="6424737" cy="3024056"/>
          </a:xfrm>
        </p:grpSpPr>
        <p:pic>
          <p:nvPicPr>
            <p:cNvPr id="2" name="Picture 1" descr="A picture containing text, light, dark, lit&#10;&#10;Description automatically generated">
              <a:extLst>
                <a:ext uri="{FF2B5EF4-FFF2-40B4-BE49-F238E27FC236}">
                  <a16:creationId xmlns:a16="http://schemas.microsoft.com/office/drawing/2014/main" id="{ABF21F39-DF1E-E84B-84E6-9655BEA1C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838683"/>
              <a:ext cx="2812920" cy="2723844"/>
            </a:xfrm>
            <a:prstGeom prst="rect">
              <a:avLst/>
            </a:prstGeom>
          </p:spPr>
        </p:pic>
        <p:pic>
          <p:nvPicPr>
            <p:cNvPr id="3" name="Picture 2" descr="A picture containing text, blurry&#10;&#10;Description automatically generated">
              <a:extLst>
                <a:ext uri="{FF2B5EF4-FFF2-40B4-BE49-F238E27FC236}">
                  <a16:creationId xmlns:a16="http://schemas.microsoft.com/office/drawing/2014/main" id="{97EF2C6D-739C-1C47-AF1A-616413830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7534" y="1838683"/>
              <a:ext cx="2798812" cy="272384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004BD8-8B32-A041-9B3F-8BEE9EEB5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025" y="1838683"/>
              <a:ext cx="277855" cy="2725114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21D1024-E04E-254F-A8CB-29A337774426}"/>
                </a:ext>
              </a:extLst>
            </p:cNvPr>
            <p:cNvCxnSpPr/>
            <p:nvPr/>
          </p:nvCxnSpPr>
          <p:spPr>
            <a:xfrm>
              <a:off x="2776251" y="1838683"/>
              <a:ext cx="0" cy="27238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B28E72-E73B-B846-BAC0-490399836CEA}"/>
                </a:ext>
              </a:extLst>
            </p:cNvPr>
            <p:cNvSpPr txBox="1"/>
            <p:nvPr/>
          </p:nvSpPr>
          <p:spPr>
            <a:xfrm>
              <a:off x="2484183" y="2974555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i="1" dirty="0"/>
                <a:t>Z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474191-FBDC-134E-9F81-34C116782D86}"/>
                </a:ext>
              </a:extLst>
            </p:cNvPr>
            <p:cNvSpPr txBox="1"/>
            <p:nvPr/>
          </p:nvSpPr>
          <p:spPr>
            <a:xfrm>
              <a:off x="2860094" y="1539741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8AF683-7F50-0748-AFF9-733C4B261481}"/>
                </a:ext>
              </a:extLst>
            </p:cNvPr>
            <p:cNvSpPr txBox="1"/>
            <p:nvPr/>
          </p:nvSpPr>
          <p:spPr>
            <a:xfrm>
              <a:off x="4472090" y="153974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B6DFCE-9102-2340-97EB-F6C1E7C6AC86}"/>
                </a:ext>
              </a:extLst>
            </p:cNvPr>
            <p:cNvSpPr txBox="1"/>
            <p:nvPr/>
          </p:nvSpPr>
          <p:spPr>
            <a:xfrm>
              <a:off x="7348411" y="153974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c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6F037C-8BD3-994A-9D74-62AF292AB561}"/>
                </a:ext>
              </a:extLst>
            </p:cNvPr>
            <p:cNvCxnSpPr/>
            <p:nvPr/>
          </p:nvCxnSpPr>
          <p:spPr>
            <a:xfrm>
              <a:off x="3795311" y="4193195"/>
              <a:ext cx="1002535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BB443FA-6566-CE4E-9734-D613F0E91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5311" y="3223979"/>
              <a:ext cx="0" cy="96921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351652-BC1F-9944-A241-0811C686FCED}"/>
                </a:ext>
              </a:extLst>
            </p:cNvPr>
            <p:cNvSpPr txBox="1"/>
            <p:nvPr/>
          </p:nvSpPr>
          <p:spPr>
            <a:xfrm>
              <a:off x="3409189" y="3608025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i="1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5009F8-230E-8A4E-BAF6-7785274103FF}"/>
                </a:ext>
              </a:extLst>
            </p:cNvPr>
            <p:cNvSpPr txBox="1"/>
            <p:nvPr/>
          </p:nvSpPr>
          <p:spPr>
            <a:xfrm>
              <a:off x="4237882" y="4193195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i="1" dirty="0">
                  <a:solidFill>
                    <a:schemeClr val="bg1"/>
                  </a:solidFill>
                </a:rPr>
                <a:t>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5BCE7C8-6520-E64D-9274-F3A22E314C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0800" y="3608025"/>
              <a:ext cx="892366" cy="85931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CBEFBA7-7C7A-5246-B36C-C8897C929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5049" y="3747146"/>
              <a:ext cx="831987" cy="72019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072AC7-CB3A-7A43-87C7-8C2993EDA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7022" y="3475822"/>
              <a:ext cx="100549" cy="99151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B9E36C-18DB-5E41-8382-0152CC02B142}"/>
                </a:ext>
              </a:extLst>
            </p:cNvPr>
            <p:cNvSpPr txBox="1"/>
            <p:nvPr/>
          </p:nvSpPr>
          <p:spPr>
            <a:xfrm>
              <a:off x="6544066" y="397158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i="1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4F04B4-D4B8-284A-A52E-324E86D1554B}"/>
                </a:ext>
              </a:extLst>
            </p:cNvPr>
            <p:cNvSpPr txBox="1"/>
            <p:nvPr/>
          </p:nvSpPr>
          <p:spPr>
            <a:xfrm>
              <a:off x="8101042" y="4056123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i="1" dirty="0">
                  <a:solidFill>
                    <a:schemeClr val="bg1"/>
                  </a:solidFill>
                </a:rPr>
                <a:t>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50A450-210A-FA48-9CD9-8E0D65010CC1}"/>
                </a:ext>
              </a:extLst>
            </p:cNvPr>
            <p:cNvSpPr txBox="1"/>
            <p:nvPr/>
          </p:nvSpPr>
          <p:spPr>
            <a:xfrm>
              <a:off x="7160146" y="3714363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i="1" dirty="0">
                  <a:solidFill>
                    <a:schemeClr val="bg1"/>
                  </a:solidFill>
                </a:rPr>
                <a:t>Z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5C9BCC-B654-9E43-A14B-E427BFBB45B3}"/>
              </a:ext>
            </a:extLst>
          </p:cNvPr>
          <p:cNvGrpSpPr/>
          <p:nvPr/>
        </p:nvGrpSpPr>
        <p:grpSpPr>
          <a:xfrm>
            <a:off x="2549515" y="507834"/>
            <a:ext cx="7226516" cy="2825351"/>
            <a:chOff x="2323884" y="1701644"/>
            <a:chExt cx="7226516" cy="282535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3B5CBD8-EE0F-8344-8D2C-5F081CB70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1600" y="2164827"/>
              <a:ext cx="3454400" cy="23469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7C97E97-4303-FF4B-B5EC-E618B70803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1759"/>
            <a:stretch/>
          </p:blipFill>
          <p:spPr>
            <a:xfrm>
              <a:off x="6096000" y="2070976"/>
              <a:ext cx="3454400" cy="208668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365CB0-58AE-BF40-B83A-BB266B02D50A}"/>
                </a:ext>
              </a:extLst>
            </p:cNvPr>
            <p:cNvSpPr txBox="1"/>
            <p:nvPr/>
          </p:nvSpPr>
          <p:spPr>
            <a:xfrm>
              <a:off x="2323884" y="170164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9396FA-5F0F-4949-AB95-7CF12B541577}"/>
                </a:ext>
              </a:extLst>
            </p:cNvPr>
            <p:cNvSpPr txBox="1"/>
            <p:nvPr/>
          </p:nvSpPr>
          <p:spPr>
            <a:xfrm>
              <a:off x="6096000" y="170164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E882A4-A745-5E42-8B07-5E755D2E705A}"/>
                </a:ext>
              </a:extLst>
            </p:cNvPr>
            <p:cNvSpPr txBox="1"/>
            <p:nvPr/>
          </p:nvSpPr>
          <p:spPr>
            <a:xfrm>
              <a:off x="6842566" y="4157663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1 PE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648D34-534D-BF4C-BDAD-039A09F57CA8}"/>
                </a:ext>
              </a:extLst>
            </p:cNvPr>
            <p:cNvSpPr txBox="1"/>
            <p:nvPr/>
          </p:nvSpPr>
          <p:spPr>
            <a:xfrm>
              <a:off x="8335609" y="4157663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2PE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76F66E-1D1E-D540-AA8E-EFCDD8401E4A}"/>
              </a:ext>
            </a:extLst>
          </p:cNvPr>
          <p:cNvSpPr txBox="1"/>
          <p:nvPr/>
        </p:nvSpPr>
        <p:spPr>
          <a:xfrm>
            <a:off x="2652325" y="34992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099020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0D65A06-B80D-BB49-AE4A-491BE5F7F831}"/>
              </a:ext>
            </a:extLst>
          </p:cNvPr>
          <p:cNvGrpSpPr/>
          <p:nvPr/>
        </p:nvGrpSpPr>
        <p:grpSpPr>
          <a:xfrm>
            <a:off x="1619199" y="909925"/>
            <a:ext cx="1936052" cy="2221620"/>
            <a:chOff x="472984" y="1874520"/>
            <a:chExt cx="3060296" cy="3511690"/>
          </a:xfrm>
        </p:grpSpPr>
        <p:pic>
          <p:nvPicPr>
            <p:cNvPr id="11" name="Picture 10" descr="A picture containing text, light, traffic, green&#10;&#10;Description automatically generated">
              <a:extLst>
                <a:ext uri="{FF2B5EF4-FFF2-40B4-BE49-F238E27FC236}">
                  <a16:creationId xmlns:a16="http://schemas.microsoft.com/office/drawing/2014/main" id="{03D9378B-E364-BA4E-A665-21007B0C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984" y="1874520"/>
              <a:ext cx="3060296" cy="351169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CAE410-F713-7041-A85B-1A8787E9AD3E}"/>
                </a:ext>
              </a:extLst>
            </p:cNvPr>
            <p:cNvSpPr txBox="1"/>
            <p:nvPr/>
          </p:nvSpPr>
          <p:spPr>
            <a:xfrm>
              <a:off x="472984" y="187452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D2765C9-66A6-A941-B1DD-5A25B72AF5F3}"/>
              </a:ext>
            </a:extLst>
          </p:cNvPr>
          <p:cNvGrpSpPr/>
          <p:nvPr/>
        </p:nvGrpSpPr>
        <p:grpSpPr>
          <a:xfrm>
            <a:off x="3737613" y="909925"/>
            <a:ext cx="1936052" cy="2221620"/>
            <a:chOff x="3741824" y="1874520"/>
            <a:chExt cx="3060296" cy="3511690"/>
          </a:xfrm>
        </p:grpSpPr>
        <p:pic>
          <p:nvPicPr>
            <p:cNvPr id="9" name="Picture 8" descr="A picture containing text, light, vector graphics&#10;&#10;Description automatically generated">
              <a:extLst>
                <a:ext uri="{FF2B5EF4-FFF2-40B4-BE49-F238E27FC236}">
                  <a16:creationId xmlns:a16="http://schemas.microsoft.com/office/drawing/2014/main" id="{2153270F-12A3-3748-9991-EA64738A4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1824" y="1874520"/>
              <a:ext cx="3060296" cy="35116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1F2953-53FE-3244-A834-7741D9E7A6C0}"/>
                </a:ext>
              </a:extLst>
            </p:cNvPr>
            <p:cNvSpPr txBox="1"/>
            <p:nvPr/>
          </p:nvSpPr>
          <p:spPr>
            <a:xfrm>
              <a:off x="3741824" y="187452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F03D91F-7AC4-DF41-AFEA-D327914D2374}"/>
              </a:ext>
            </a:extLst>
          </p:cNvPr>
          <p:cNvGrpSpPr/>
          <p:nvPr/>
        </p:nvGrpSpPr>
        <p:grpSpPr>
          <a:xfrm>
            <a:off x="1619199" y="3332480"/>
            <a:ext cx="1936052" cy="2221620"/>
            <a:chOff x="7010664" y="1874520"/>
            <a:chExt cx="3060296" cy="3511690"/>
          </a:xfrm>
        </p:grpSpPr>
        <p:pic>
          <p:nvPicPr>
            <p:cNvPr id="13" name="Picture 12" descr="A picture containing text, light&#10;&#10;Description automatically generated">
              <a:extLst>
                <a:ext uri="{FF2B5EF4-FFF2-40B4-BE49-F238E27FC236}">
                  <a16:creationId xmlns:a16="http://schemas.microsoft.com/office/drawing/2014/main" id="{5CCB191F-5552-1845-805E-F3C2D618E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0664" y="1874520"/>
              <a:ext cx="3060296" cy="351169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871C27-519D-F04B-9247-83BA589E6366}"/>
                </a:ext>
              </a:extLst>
            </p:cNvPr>
            <p:cNvSpPr txBox="1"/>
            <p:nvPr/>
          </p:nvSpPr>
          <p:spPr>
            <a:xfrm>
              <a:off x="7010664" y="187452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B45AFC2-6ADA-E94B-BFE6-75FA3B1632EF}"/>
              </a:ext>
            </a:extLst>
          </p:cNvPr>
          <p:cNvGrpSpPr/>
          <p:nvPr/>
        </p:nvGrpSpPr>
        <p:grpSpPr>
          <a:xfrm>
            <a:off x="3737613" y="3296906"/>
            <a:ext cx="1866837" cy="1107996"/>
            <a:chOff x="10327632" y="2453640"/>
            <a:chExt cx="1866837" cy="11079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333BE75-7CE8-B547-A537-0D11AAE5631A}"/>
                </a:ext>
              </a:extLst>
            </p:cNvPr>
            <p:cNvGrpSpPr/>
            <p:nvPr/>
          </p:nvGrpSpPr>
          <p:grpSpPr>
            <a:xfrm>
              <a:off x="10327632" y="2453640"/>
              <a:ext cx="1866837" cy="369332"/>
              <a:chOff x="10431904" y="1779786"/>
              <a:chExt cx="1866837" cy="36933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E64B6B0-6828-234D-9375-38592A0500BD}"/>
                  </a:ext>
                </a:extLst>
              </p:cNvPr>
              <p:cNvSpPr/>
              <p:nvPr/>
            </p:nvSpPr>
            <p:spPr>
              <a:xfrm>
                <a:off x="10431904" y="1832372"/>
                <a:ext cx="441960" cy="264160"/>
              </a:xfrm>
              <a:prstGeom prst="rect">
                <a:avLst/>
              </a:prstGeom>
              <a:solidFill>
                <a:srgbClr val="3BFF3B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E78446-44A1-C741-A4B9-5FD8467B9981}"/>
                  </a:ext>
                </a:extLst>
              </p:cNvPr>
              <p:cNvSpPr txBox="1"/>
              <p:nvPr/>
            </p:nvSpPr>
            <p:spPr>
              <a:xfrm>
                <a:off x="10873864" y="1779786"/>
                <a:ext cx="1424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Ground truth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94EE570-86B6-9D4D-9E9D-D991F55607C2}"/>
                </a:ext>
              </a:extLst>
            </p:cNvPr>
            <p:cNvGrpSpPr/>
            <p:nvPr/>
          </p:nvGrpSpPr>
          <p:grpSpPr>
            <a:xfrm>
              <a:off x="10327632" y="2822972"/>
              <a:ext cx="1586483" cy="369332"/>
              <a:chOff x="10327632" y="2822972"/>
              <a:chExt cx="1586483" cy="36933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804D5E-33D3-6F48-B777-5E0EBE4FCB18}"/>
                  </a:ext>
                </a:extLst>
              </p:cNvPr>
              <p:cNvSpPr/>
              <p:nvPr/>
            </p:nvSpPr>
            <p:spPr>
              <a:xfrm>
                <a:off x="10327632" y="2875558"/>
                <a:ext cx="441960" cy="264160"/>
              </a:xfrm>
              <a:prstGeom prst="rect">
                <a:avLst/>
              </a:prstGeom>
              <a:solidFill>
                <a:srgbClr val="3939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>
                  <a:highlight>
                    <a:srgbClr val="0000FF"/>
                  </a:highlight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B59232-0CF4-684F-8765-E88436A5734A}"/>
                  </a:ext>
                </a:extLst>
              </p:cNvPr>
              <p:cNvSpPr txBox="1"/>
              <p:nvPr/>
            </p:nvSpPr>
            <p:spPr>
              <a:xfrm>
                <a:off x="10772264" y="2822972"/>
                <a:ext cx="11418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Prediction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1B83756-DDF0-F24E-AC4A-E11C5DAC6E76}"/>
                </a:ext>
              </a:extLst>
            </p:cNvPr>
            <p:cNvGrpSpPr/>
            <p:nvPr/>
          </p:nvGrpSpPr>
          <p:grpSpPr>
            <a:xfrm>
              <a:off x="10327632" y="3192304"/>
              <a:ext cx="1749220" cy="369332"/>
              <a:chOff x="10327632" y="2822972"/>
              <a:chExt cx="1749220" cy="36933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1E14803-AC6F-D34A-B56D-708C0A3E8058}"/>
                  </a:ext>
                </a:extLst>
              </p:cNvPr>
              <p:cNvSpPr/>
              <p:nvPr/>
            </p:nvSpPr>
            <p:spPr>
              <a:xfrm>
                <a:off x="10327632" y="2875558"/>
                <a:ext cx="441960" cy="264160"/>
              </a:xfrm>
              <a:prstGeom prst="rect">
                <a:avLst/>
              </a:prstGeom>
              <a:solidFill>
                <a:srgbClr val="36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>
                  <a:highlight>
                    <a:srgbClr val="0000FF"/>
                  </a:highlight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0BA14D0-1580-EF48-9566-32996F8A45DE}"/>
                  </a:ext>
                </a:extLst>
              </p:cNvPr>
              <p:cNvSpPr txBox="1"/>
              <p:nvPr/>
            </p:nvSpPr>
            <p:spPr>
              <a:xfrm>
                <a:off x="10772264" y="2822972"/>
                <a:ext cx="1304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Intersection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9374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42</Words>
  <Application>Microsoft Macintosh PowerPoint</Application>
  <PresentationFormat>Widescreen</PresentationFormat>
  <Paragraphs>38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Sergey Dobrovolsky</dc:creator>
  <cp:lastModifiedBy>Sergey Dobrovolsky</cp:lastModifiedBy>
  <cp:revision>1</cp:revision>
  <dcterms:created xsi:type="dcterms:W3CDTF">2021-12-13T22:57:33Z</dcterms:created>
  <dcterms:modified xsi:type="dcterms:W3CDTF">2022-03-20T20:06:43Z</dcterms:modified>
</cp:coreProperties>
</file>